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333" r:id="rId3"/>
    <p:sldId id="341" r:id="rId4"/>
    <p:sldId id="334" r:id="rId5"/>
    <p:sldId id="335" r:id="rId6"/>
    <p:sldId id="338" r:id="rId7"/>
    <p:sldId id="337" r:id="rId8"/>
    <p:sldId id="336" r:id="rId9"/>
    <p:sldId id="339" r:id="rId10"/>
    <p:sldId id="340" r:id="rId11"/>
    <p:sldId id="351" r:id="rId12"/>
    <p:sldId id="342" r:id="rId13"/>
    <p:sldId id="343" r:id="rId14"/>
    <p:sldId id="344" r:id="rId15"/>
    <p:sldId id="346" r:id="rId16"/>
    <p:sldId id="345" r:id="rId17"/>
    <p:sldId id="347" r:id="rId18"/>
    <p:sldId id="348" r:id="rId19"/>
    <p:sldId id="349" r:id="rId20"/>
    <p:sldId id="350" r:id="rId21"/>
    <p:sldId id="352" r:id="rId22"/>
    <p:sldId id="353" r:id="rId23"/>
    <p:sldId id="421" r:id="rId24"/>
    <p:sldId id="354" r:id="rId25"/>
    <p:sldId id="355" r:id="rId26"/>
    <p:sldId id="356" r:id="rId27"/>
    <p:sldId id="422" r:id="rId28"/>
    <p:sldId id="357" r:id="rId29"/>
    <p:sldId id="423" r:id="rId30"/>
    <p:sldId id="358" r:id="rId31"/>
    <p:sldId id="359" r:id="rId32"/>
    <p:sldId id="424" r:id="rId33"/>
    <p:sldId id="360" r:id="rId34"/>
    <p:sldId id="375" r:id="rId35"/>
    <p:sldId id="361" r:id="rId36"/>
    <p:sldId id="362" r:id="rId37"/>
    <p:sldId id="425" r:id="rId38"/>
    <p:sldId id="365" r:id="rId39"/>
    <p:sldId id="363" r:id="rId40"/>
    <p:sldId id="364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6" r:id="rId51"/>
    <p:sldId id="377" r:id="rId52"/>
    <p:sldId id="379" r:id="rId53"/>
    <p:sldId id="378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5" r:id="rId69"/>
    <p:sldId id="394" r:id="rId70"/>
    <p:sldId id="396" r:id="rId71"/>
    <p:sldId id="397" r:id="rId72"/>
    <p:sldId id="398" r:id="rId73"/>
    <p:sldId id="399" r:id="rId74"/>
    <p:sldId id="400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412" r:id="rId87"/>
    <p:sldId id="413" r:id="rId88"/>
    <p:sldId id="414" r:id="rId89"/>
    <p:sldId id="415" r:id="rId90"/>
    <p:sldId id="416" r:id="rId91"/>
    <p:sldId id="417" r:id="rId92"/>
    <p:sldId id="418" r:id="rId93"/>
    <p:sldId id="419" r:id="rId94"/>
    <p:sldId id="420" r:id="rId95"/>
    <p:sldId id="426" r:id="rId96"/>
    <p:sldId id="259" r:id="rId97"/>
    <p:sldId id="332" r:id="rId98"/>
    <p:sldId id="260" r:id="rId99"/>
    <p:sldId id="288" r:id="rId100"/>
    <p:sldId id="271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00BD1-E0A9-48F1-BAE4-8CD5607CAE1B}" v="184" dt="2024-03-21T19:15:0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6/11/relationships/changesInfo" Target="changesInfos/changesInfo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2AD63BCF-471B-43C3-985C-2B87DBEA5A13}"/>
    <pc:docChg chg="undo custSel addSld delSld modSld sldOrd">
      <pc:chgData name="Ali, Syed Waqqas" userId="1b3a5f44-9498-4738-8c4e-8127257d744d" providerId="ADAL" clId="{2AD63BCF-471B-43C3-985C-2B87DBEA5A13}" dt="2024-03-05T17:50:36.217" v="16945" actId="6549"/>
      <pc:docMkLst>
        <pc:docMk/>
      </pc:docMkLst>
      <pc:sldChg chg="modSp mod">
        <pc:chgData name="Ali, Syed Waqqas" userId="1b3a5f44-9498-4738-8c4e-8127257d744d" providerId="ADAL" clId="{2AD63BCF-471B-43C3-985C-2B87DBEA5A13}" dt="2024-03-04T23:44:38.026" v="9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2AD63BCF-471B-43C3-985C-2B87DBEA5A13}" dt="2024-03-04T23:44:38.026" v="9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39.530" v="9106" actId="20577"/>
        <pc:sldMkLst>
          <pc:docMk/>
          <pc:sldMk cId="841143101" sldId="333"/>
        </pc:sldMkLst>
        <pc:spChg chg="mod">
          <ac:chgData name="Ali, Syed Waqqas" userId="1b3a5f44-9498-4738-8c4e-8127257d744d" providerId="ADAL" clId="{2AD63BCF-471B-43C3-985C-2B87DBEA5A13}" dt="2024-03-05T03:51:24.449" v="9104" actId="20577"/>
          <ac:spMkLst>
            <pc:docMk/>
            <pc:sldMk cId="841143101" sldId="333"/>
            <ac:spMk id="2" creationId="{E3D9B6C3-3B7D-4F07-B3A0-CAF6431A49B7}"/>
          </ac:spMkLst>
        </pc:spChg>
        <pc:spChg chg="mod">
          <ac:chgData name="Ali, Syed Waqqas" userId="1b3a5f44-9498-4738-8c4e-8127257d744d" providerId="ADAL" clId="{2AD63BCF-471B-43C3-985C-2B87DBEA5A13}" dt="2024-03-05T03:51:39.530" v="9106" actId="20577"/>
          <ac:spMkLst>
            <pc:docMk/>
            <pc:sldMk cId="841143101" sldId="333"/>
            <ac:spMk id="3" creationId="{3888C87F-C0AA-C01D-853B-AB04EFCFC564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06.690" v="1982" actId="14100"/>
        <pc:sldMkLst>
          <pc:docMk/>
          <pc:sldMk cId="3760366224" sldId="334"/>
        </pc:sldMkLst>
        <pc:spChg chg="mod">
          <ac:chgData name="Ali, Syed Waqqas" userId="1b3a5f44-9498-4738-8c4e-8127257d744d" providerId="ADAL" clId="{2AD63BCF-471B-43C3-985C-2B87DBEA5A13}" dt="2024-03-05T01:48:00.076" v="1981" actId="20577"/>
          <ac:spMkLst>
            <pc:docMk/>
            <pc:sldMk cId="3760366224" sldId="334"/>
            <ac:spMk id="3" creationId="{5FA338E4-9BB6-E295-2523-E626017ABE94}"/>
          </ac:spMkLst>
        </pc:spChg>
        <pc:spChg chg="add mod">
          <ac:chgData name="Ali, Syed Waqqas" userId="1b3a5f44-9498-4738-8c4e-8127257d744d" providerId="ADAL" clId="{2AD63BCF-471B-43C3-985C-2B87DBEA5A13}" dt="2024-03-05T01:48:06.690" v="1982" actId="14100"/>
          <ac:spMkLst>
            <pc:docMk/>
            <pc:sldMk cId="3760366224" sldId="334"/>
            <ac:spMk id="9" creationId="{21E36059-3321-426B-B126-E537C4231D5C}"/>
          </ac:spMkLst>
        </pc:spChg>
        <pc:spChg chg="add mod">
          <ac:chgData name="Ali, Syed Waqqas" userId="1b3a5f44-9498-4738-8c4e-8127257d744d" providerId="ADAL" clId="{2AD63BCF-471B-43C3-985C-2B87DBEA5A13}" dt="2024-03-04T23:50:22.818" v="522" actId="20577"/>
          <ac:spMkLst>
            <pc:docMk/>
            <pc:sldMk cId="3760366224" sldId="334"/>
            <ac:spMk id="10" creationId="{F3943D5E-09ED-A469-C43D-E5E9D6674D5A}"/>
          </ac:spMkLst>
        </pc:spChg>
        <pc:spChg chg="add del">
          <ac:chgData name="Ali, Syed Waqqas" userId="1b3a5f44-9498-4738-8c4e-8127257d744d" providerId="ADAL" clId="{2AD63BCF-471B-43C3-985C-2B87DBEA5A13}" dt="2024-03-04T23:49:37.631" v="492" actId="478"/>
          <ac:spMkLst>
            <pc:docMk/>
            <pc:sldMk cId="3760366224" sldId="334"/>
            <ac:spMk id="11" creationId="{C97884E6-49C0-A882-4116-CF88264FB5DC}"/>
          </ac:spMkLst>
        </pc:spChg>
        <pc:spChg chg="add del">
          <ac:chgData name="Ali, Syed Waqqas" userId="1b3a5f44-9498-4738-8c4e-8127257d744d" providerId="ADAL" clId="{2AD63BCF-471B-43C3-985C-2B87DBEA5A13}" dt="2024-03-04T23:49:56.472" v="494" actId="478"/>
          <ac:spMkLst>
            <pc:docMk/>
            <pc:sldMk cId="3760366224" sldId="334"/>
            <ac:spMk id="12" creationId="{1A4FCC0C-119E-4973-CBEF-5F5967B9187D}"/>
          </ac:spMkLst>
        </pc:spChg>
        <pc:spChg chg="add mod">
          <ac:chgData name="Ali, Syed Waqqas" userId="1b3a5f44-9498-4738-8c4e-8127257d744d" providerId="ADAL" clId="{2AD63BCF-471B-43C3-985C-2B87DBEA5A13}" dt="2024-03-04T23:50:17.117" v="514" actId="692"/>
          <ac:spMkLst>
            <pc:docMk/>
            <pc:sldMk cId="3760366224" sldId="334"/>
            <ac:spMk id="13" creationId="{C723C251-022F-6276-BA23-10BDFA8588B1}"/>
          </ac:spMkLst>
        </pc:spChg>
      </pc:sldChg>
      <pc:sldChg chg="modSp add mod">
        <pc:chgData name="Ali, Syed Waqqas" userId="1b3a5f44-9498-4738-8c4e-8127257d744d" providerId="ADAL" clId="{2AD63BCF-471B-43C3-985C-2B87DBEA5A13}" dt="2024-03-05T02:17:00.544" v="3067" actId="20577"/>
        <pc:sldMkLst>
          <pc:docMk/>
          <pc:sldMk cId="3804784315" sldId="335"/>
        </pc:sldMkLst>
        <pc:spChg chg="mod">
          <ac:chgData name="Ali, Syed Waqqas" userId="1b3a5f44-9498-4738-8c4e-8127257d744d" providerId="ADAL" clId="{2AD63BCF-471B-43C3-985C-2B87DBEA5A13}" dt="2024-03-05T01:48:10.887" v="1986" actId="20577"/>
          <ac:spMkLst>
            <pc:docMk/>
            <pc:sldMk cId="3804784315" sldId="335"/>
            <ac:spMk id="3" creationId="{46F06FA6-D062-439F-0F53-B6393A01078E}"/>
          </ac:spMkLst>
        </pc:spChg>
        <pc:spChg chg="mod">
          <ac:chgData name="Ali, Syed Waqqas" userId="1b3a5f44-9498-4738-8c4e-8127257d744d" providerId="ADAL" clId="{2AD63BCF-471B-43C3-985C-2B87DBEA5A13}" dt="2024-03-04T23:58:18.955" v="654" actId="207"/>
          <ac:spMkLst>
            <pc:docMk/>
            <pc:sldMk cId="3804784315" sldId="335"/>
            <ac:spMk id="9" creationId="{017C80F6-B88D-2EC2-6A94-5B305F1601EA}"/>
          </ac:spMkLst>
        </pc:spChg>
        <pc:spChg chg="mod">
          <ac:chgData name="Ali, Syed Waqqas" userId="1b3a5f44-9498-4738-8c4e-8127257d744d" providerId="ADAL" clId="{2AD63BCF-471B-43C3-985C-2B87DBEA5A13}" dt="2024-03-05T02:17:00.544" v="3067" actId="20577"/>
          <ac:spMkLst>
            <pc:docMk/>
            <pc:sldMk cId="3804784315" sldId="335"/>
            <ac:spMk id="10" creationId="{D5AB429A-2B97-E9FE-5D72-EDB6BE72B901}"/>
          </ac:spMkLst>
        </pc:spChg>
        <pc:spChg chg="mod">
          <ac:chgData name="Ali, Syed Waqqas" userId="1b3a5f44-9498-4738-8c4e-8127257d744d" providerId="ADAL" clId="{2AD63BCF-471B-43C3-985C-2B87DBEA5A13}" dt="2024-03-04T23:52:44.806" v="559" actId="1076"/>
          <ac:spMkLst>
            <pc:docMk/>
            <pc:sldMk cId="3804784315" sldId="335"/>
            <ac:spMk id="13" creationId="{FEB3CFCE-4DB6-2BB3-5322-AC6CF6C3947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14.975" v="1990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2AD63BCF-471B-43C3-985C-2B87DBEA5A13}" dt="2024-03-05T01:48:14.975" v="1990" actId="20577"/>
          <ac:spMkLst>
            <pc:docMk/>
            <pc:sldMk cId="625854631" sldId="336"/>
            <ac:spMk id="3" creationId="{AADB00D1-FC42-97CE-A2EB-26E12A4E3651}"/>
          </ac:spMkLst>
        </pc:spChg>
        <pc:spChg chg="mod">
          <ac:chgData name="Ali, Syed Waqqas" userId="1b3a5f44-9498-4738-8c4e-8127257d744d" providerId="ADAL" clId="{2AD63BCF-471B-43C3-985C-2B87DBEA5A13}" dt="2024-03-04T23:58:24.462" v="664" actId="207"/>
          <ac:spMkLst>
            <pc:docMk/>
            <pc:sldMk cId="625854631" sldId="336"/>
            <ac:spMk id="9" creationId="{26E539BF-6491-41E1-63E7-D8F1E82A87F7}"/>
          </ac:spMkLst>
        </pc:spChg>
        <pc:spChg chg="mod">
          <ac:chgData name="Ali, Syed Waqqas" userId="1b3a5f44-9498-4738-8c4e-8127257d744d" providerId="ADAL" clId="{2AD63BCF-471B-43C3-985C-2B87DBEA5A13}" dt="2024-03-04T23:53:29.536" v="625" actId="1076"/>
          <ac:spMkLst>
            <pc:docMk/>
            <pc:sldMk cId="625854631" sldId="336"/>
            <ac:spMk id="10" creationId="{5AF19417-B79C-86E3-C507-7961FAEF80F6}"/>
          </ac:spMkLst>
        </pc:spChg>
        <pc:spChg chg="add mod">
          <ac:chgData name="Ali, Syed Waqqas" userId="1b3a5f44-9498-4738-8c4e-8127257d744d" providerId="ADAL" clId="{2AD63BCF-471B-43C3-985C-2B87DBEA5A13}" dt="2024-03-05T00:01:37.995" v="784" actId="207"/>
          <ac:spMkLst>
            <pc:docMk/>
            <pc:sldMk cId="625854631" sldId="336"/>
            <ac:spMk id="11" creationId="{591429A8-CCCE-E74D-C595-58371CD12D62}"/>
          </ac:spMkLst>
        </pc:spChg>
        <pc:spChg chg="del">
          <ac:chgData name="Ali, Syed Waqqas" userId="1b3a5f44-9498-4738-8c4e-8127257d744d" providerId="ADAL" clId="{2AD63BCF-471B-43C3-985C-2B87DBEA5A13}" dt="2024-03-04T23:53:17.715" v="612" actId="478"/>
          <ac:spMkLst>
            <pc:docMk/>
            <pc:sldMk cId="625854631" sldId="336"/>
            <ac:spMk id="13" creationId="{7CA09BD5-E88C-9247-F28F-5582725B7BD8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0:02:59.127" v="843"/>
        <pc:sldMkLst>
          <pc:docMk/>
          <pc:sldMk cId="2107246092" sldId="337"/>
        </pc:sldMkLst>
        <pc:spChg chg="mod">
          <ac:chgData name="Ali, Syed Waqqas" userId="1b3a5f44-9498-4738-8c4e-8127257d744d" providerId="ADAL" clId="{2AD63BCF-471B-43C3-985C-2B87DBEA5A13}" dt="2024-03-05T00:01:57.439" v="806" actId="20577"/>
          <ac:spMkLst>
            <pc:docMk/>
            <pc:sldMk cId="2107246092" sldId="337"/>
            <ac:spMk id="2" creationId="{041896E0-A3DF-53E5-F564-D6A9496203C0}"/>
          </ac:spMkLst>
        </pc:spChg>
        <pc:spChg chg="mod">
          <ac:chgData name="Ali, Syed Waqqas" userId="1b3a5f44-9498-4738-8c4e-8127257d744d" providerId="ADAL" clId="{2AD63BCF-471B-43C3-985C-2B87DBEA5A13}" dt="2024-03-05T00:02:06.078" v="841" actId="20577"/>
          <ac:spMkLst>
            <pc:docMk/>
            <pc:sldMk cId="2107246092" sldId="337"/>
            <ac:spMk id="3" creationId="{28550B1E-0D4C-BF79-6D02-C74BB0385657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11.684" v="3247" actId="1076"/>
        <pc:sldMkLst>
          <pc:docMk/>
          <pc:sldMk cId="1004506611" sldId="338"/>
        </pc:sldMkLst>
        <pc:spChg chg="mod">
          <ac:chgData name="Ali, Syed Waqqas" userId="1b3a5f44-9498-4738-8c4e-8127257d744d" providerId="ADAL" clId="{2AD63BCF-471B-43C3-985C-2B87DBEA5A13}" dt="2024-03-05T00:08:06.501" v="912" actId="403"/>
          <ac:spMkLst>
            <pc:docMk/>
            <pc:sldMk cId="1004506611" sldId="338"/>
            <ac:spMk id="2" creationId="{0235333D-B811-1DB2-8B9B-A6505C71486F}"/>
          </ac:spMkLst>
        </pc:spChg>
        <pc:spChg chg="mod">
          <ac:chgData name="Ali, Syed Waqqas" userId="1b3a5f44-9498-4738-8c4e-8127257d744d" providerId="ADAL" clId="{2AD63BCF-471B-43C3-985C-2B87DBEA5A13}" dt="2024-03-05T00:17:02.168" v="1175" actId="20577"/>
          <ac:spMkLst>
            <pc:docMk/>
            <pc:sldMk cId="1004506611" sldId="338"/>
            <ac:spMk id="3" creationId="{71B147D5-6231-99B2-A917-3759B79163FF}"/>
          </ac:spMkLst>
        </pc:spChg>
        <pc:spChg chg="add mod">
          <ac:chgData name="Ali, Syed Waqqas" userId="1b3a5f44-9498-4738-8c4e-8127257d744d" providerId="ADAL" clId="{2AD63BCF-471B-43C3-985C-2B87DBEA5A13}" dt="2024-03-05T02:27:11.684" v="3247" actId="1076"/>
          <ac:spMkLst>
            <pc:docMk/>
            <pc:sldMk cId="1004506611" sldId="338"/>
            <ac:spMk id="9" creationId="{DA6D785C-30AA-3250-D4E3-BBE56F8F908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15.313" v="3249"/>
        <pc:sldMkLst>
          <pc:docMk/>
          <pc:sldMk cId="3552878617" sldId="339"/>
        </pc:sldMkLst>
        <pc:spChg chg="mod">
          <ac:chgData name="Ali, Syed Waqqas" userId="1b3a5f44-9498-4738-8c4e-8127257d744d" providerId="ADAL" clId="{2AD63BCF-471B-43C3-985C-2B87DBEA5A13}" dt="2024-03-05T00:17:11.146" v="1202" actId="20577"/>
          <ac:spMkLst>
            <pc:docMk/>
            <pc:sldMk cId="3552878617" sldId="339"/>
            <ac:spMk id="2" creationId="{616A3A8B-E784-20B7-D687-A3336CDFBE25}"/>
          </ac:spMkLst>
        </pc:spChg>
        <pc:spChg chg="del mod">
          <ac:chgData name="Ali, Syed Waqqas" userId="1b3a5f44-9498-4738-8c4e-8127257d744d" providerId="ADAL" clId="{2AD63BCF-471B-43C3-985C-2B87DBEA5A13}" dt="2024-03-05T00:18:03.844" v="1239"/>
          <ac:spMkLst>
            <pc:docMk/>
            <pc:sldMk cId="3552878617" sldId="339"/>
            <ac:spMk id="3" creationId="{5A85F201-2BC6-EA20-C0C9-E726E225F132}"/>
          </ac:spMkLst>
        </pc:spChg>
        <pc:spChg chg="add mod">
          <ac:chgData name="Ali, Syed Waqqas" userId="1b3a5f44-9498-4738-8c4e-8127257d744d" providerId="ADAL" clId="{2AD63BCF-471B-43C3-985C-2B87DBEA5A13}" dt="2024-03-05T00:18:30.468" v="1256" actId="478"/>
          <ac:spMkLst>
            <pc:docMk/>
            <pc:sldMk cId="3552878617" sldId="339"/>
            <ac:spMk id="11" creationId="{C90D765E-60EB-78E9-CF83-BF07374C86AC}"/>
          </ac:spMkLst>
        </pc:spChg>
        <pc:spChg chg="add del mod">
          <ac:chgData name="Ali, Syed Waqqas" userId="1b3a5f44-9498-4738-8c4e-8127257d744d" providerId="ADAL" clId="{2AD63BCF-471B-43C3-985C-2B87DBEA5A13}" dt="2024-03-05T02:27:14.542" v="3248" actId="478"/>
          <ac:spMkLst>
            <pc:docMk/>
            <pc:sldMk cId="3552878617" sldId="339"/>
            <ac:spMk id="12" creationId="{80DB29DB-6593-828B-FF08-A900B97F222B}"/>
          </ac:spMkLst>
        </pc:spChg>
        <pc:spChg chg="add mod">
          <ac:chgData name="Ali, Syed Waqqas" userId="1b3a5f44-9498-4738-8c4e-8127257d744d" providerId="ADAL" clId="{2AD63BCF-471B-43C3-985C-2B87DBEA5A13}" dt="2024-03-05T02:27:15.313" v="3249"/>
          <ac:spMkLst>
            <pc:docMk/>
            <pc:sldMk cId="3552878617" sldId="339"/>
            <ac:spMk id="13" creationId="{07CD7C15-187D-40D7-4CCE-962ADB3EAE4C}"/>
          </ac:spMkLst>
        </pc:spChg>
        <pc:graphicFrameChg chg="add del mod modGraphic">
          <ac:chgData name="Ali, Syed Waqqas" userId="1b3a5f44-9498-4738-8c4e-8127257d744d" providerId="ADAL" clId="{2AD63BCF-471B-43C3-985C-2B87DBEA5A13}" dt="2024-03-05T00:18:30.468" v="1256" actId="478"/>
          <ac:graphicFrameMkLst>
            <pc:docMk/>
            <pc:sldMk cId="3552878617" sldId="339"/>
            <ac:graphicFrameMk id="9" creationId="{1A6287EA-3EFC-34E0-06DD-371A4DFAA1F0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02:27:19.249" v="3251"/>
        <pc:sldMkLst>
          <pc:docMk/>
          <pc:sldMk cId="673437369" sldId="340"/>
        </pc:sldMkLst>
        <pc:spChg chg="add del mod">
          <ac:chgData name="Ali, Syed Waqqas" userId="1b3a5f44-9498-4738-8c4e-8127257d744d" providerId="ADAL" clId="{2AD63BCF-471B-43C3-985C-2B87DBEA5A13}" dt="2024-03-05T02:27:18.492" v="3250" actId="478"/>
          <ac:spMkLst>
            <pc:docMk/>
            <pc:sldMk cId="673437369" sldId="340"/>
            <ac:spMk id="3" creationId="{93B4A8C6-8DF9-9B5E-E01F-03ACEC55FE18}"/>
          </ac:spMkLst>
        </pc:spChg>
        <pc:spChg chg="add mod">
          <ac:chgData name="Ali, Syed Waqqas" userId="1b3a5f44-9498-4738-8c4e-8127257d744d" providerId="ADAL" clId="{2AD63BCF-471B-43C3-985C-2B87DBEA5A13}" dt="2024-03-05T02:27:19.249" v="3251"/>
          <ac:spMkLst>
            <pc:docMk/>
            <pc:sldMk cId="673437369" sldId="340"/>
            <ac:spMk id="10" creationId="{DD372E0C-99BB-D054-9E1C-7E44071198E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22.611" v="3253"/>
        <pc:sldMkLst>
          <pc:docMk/>
          <pc:sldMk cId="490934367" sldId="341"/>
        </pc:sldMkLst>
        <pc:spChg chg="mod">
          <ac:chgData name="Ali, Syed Waqqas" userId="1b3a5f44-9498-4738-8c4e-8127257d744d" providerId="ADAL" clId="{2AD63BCF-471B-43C3-985C-2B87DBEA5A13}" dt="2024-03-05T01:08:30.492" v="1298" actId="20577"/>
          <ac:spMkLst>
            <pc:docMk/>
            <pc:sldMk cId="490934367" sldId="341"/>
            <ac:spMk id="2" creationId="{EED5AA61-8D2B-1C4F-7384-840AF5ECBE11}"/>
          </ac:spMkLst>
        </pc:spChg>
        <pc:spChg chg="del">
          <ac:chgData name="Ali, Syed Waqqas" userId="1b3a5f44-9498-4738-8c4e-8127257d744d" providerId="ADAL" clId="{2AD63BCF-471B-43C3-985C-2B87DBEA5A13}" dt="2024-03-05T01:08:40.637" v="1299" actId="478"/>
          <ac:spMkLst>
            <pc:docMk/>
            <pc:sldMk cId="490934367" sldId="341"/>
            <ac:spMk id="3" creationId="{35492349-8524-05B5-D332-29BAA3C1B7B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9" creationId="{425411F7-173A-D8B8-C054-4BA169B5BD5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0" creationId="{6696444E-90F7-8C3B-B1F6-6400E2FB8D4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1" creationId="{4F7BE4F7-BA10-C256-571B-DB5BE831A4F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2" creationId="{3CC02C44-A23E-DD56-D079-E6F1E61328C1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3" creationId="{8A4FDEB3-BB0C-E96F-7EFD-F6ADF3679EF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4" creationId="{723A0E9A-28AC-2203-29E5-62ADA9710FC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5" creationId="{1953558A-66E5-E19F-6AE0-58A3FC16AB4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6" creationId="{997255C4-3D81-CDAD-88D6-2A64C925A4D1}"/>
          </ac:spMkLst>
        </pc:spChg>
        <pc:spChg chg="add mod">
          <ac:chgData name="Ali, Syed Waqqas" userId="1b3a5f44-9498-4738-8c4e-8127257d744d" providerId="ADAL" clId="{2AD63BCF-471B-43C3-985C-2B87DBEA5A13}" dt="2024-03-05T02:27:22.611" v="3253"/>
          <ac:spMkLst>
            <pc:docMk/>
            <pc:sldMk cId="490934367" sldId="341"/>
            <ac:spMk id="17" creationId="{D8D9E888-EE55-6A43-08E0-E416A21D561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4.360" v="3254"/>
        <pc:sldMkLst>
          <pc:docMk/>
          <pc:sldMk cId="1471040520" sldId="342"/>
        </pc:sldMkLst>
        <pc:spChg chg="add mod">
          <ac:chgData name="Ali, Syed Waqqas" userId="1b3a5f44-9498-4738-8c4e-8127257d744d" providerId="ADAL" clId="{2AD63BCF-471B-43C3-985C-2B87DBEA5A13}" dt="2024-03-05T02:27:24.360" v="3254"/>
          <ac:spMkLst>
            <pc:docMk/>
            <pc:sldMk cId="1471040520" sldId="342"/>
            <ac:spMk id="3" creationId="{5744B22B-D3AE-F20A-E974-26CCF26CDDC1}"/>
          </ac:spMkLst>
        </pc:spChg>
        <pc:spChg chg="mod">
          <ac:chgData name="Ali, Syed Waqqas" userId="1b3a5f44-9498-4738-8c4e-8127257d744d" providerId="ADAL" clId="{2AD63BCF-471B-43C3-985C-2B87DBEA5A13}" dt="2024-03-05T01:11:36.357" v="1386" actId="207"/>
          <ac:spMkLst>
            <pc:docMk/>
            <pc:sldMk cId="1471040520" sldId="342"/>
            <ac:spMk id="9" creationId="{5301742A-9779-D49A-5A9E-D16F58F8F3B0}"/>
          </ac:spMkLst>
        </pc:spChg>
        <pc:spChg chg="mod">
          <ac:chgData name="Ali, Syed Waqqas" userId="1b3a5f44-9498-4738-8c4e-8127257d744d" providerId="ADAL" clId="{2AD63BCF-471B-43C3-985C-2B87DBEA5A13}" dt="2024-03-05T01:11:38.798" v="1388" actId="207"/>
          <ac:spMkLst>
            <pc:docMk/>
            <pc:sldMk cId="1471040520" sldId="342"/>
            <ac:spMk id="10" creationId="{EEF8121B-7379-0C43-1979-4DDEDC4EC14E}"/>
          </ac:spMkLst>
        </pc:spChg>
        <pc:spChg chg="mod">
          <ac:chgData name="Ali, Syed Waqqas" userId="1b3a5f44-9498-4738-8c4e-8127257d744d" providerId="ADAL" clId="{2AD63BCF-471B-43C3-985C-2B87DBEA5A13}" dt="2024-03-05T01:10:47.835" v="1359" actId="20577"/>
          <ac:spMkLst>
            <pc:docMk/>
            <pc:sldMk cId="1471040520" sldId="342"/>
            <ac:spMk id="11" creationId="{548BF712-6D3F-545D-0B3E-5F7A692D5202}"/>
          </ac:spMkLst>
        </pc:spChg>
        <pc:spChg chg="mod">
          <ac:chgData name="Ali, Syed Waqqas" userId="1b3a5f44-9498-4738-8c4e-8127257d744d" providerId="ADAL" clId="{2AD63BCF-471B-43C3-985C-2B87DBEA5A13}" dt="2024-03-05T01:10:50.228" v="1362" actId="20577"/>
          <ac:spMkLst>
            <pc:docMk/>
            <pc:sldMk cId="1471040520" sldId="342"/>
            <ac:spMk id="12" creationId="{DCE58D6C-C561-C6B7-B5AD-3F4EE0084BB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5.469" v="3255"/>
        <pc:sldMkLst>
          <pc:docMk/>
          <pc:sldMk cId="3555030679" sldId="343"/>
        </pc:sldMkLst>
        <pc:spChg chg="add mod">
          <ac:chgData name="Ali, Syed Waqqas" userId="1b3a5f44-9498-4738-8c4e-8127257d744d" providerId="ADAL" clId="{2AD63BCF-471B-43C3-985C-2B87DBEA5A13}" dt="2024-03-05T02:27:25.469" v="3255"/>
          <ac:spMkLst>
            <pc:docMk/>
            <pc:sldMk cId="3555030679" sldId="343"/>
            <ac:spMk id="3" creationId="{6D1F6D4C-014A-F73E-02BE-250BFAA376B5}"/>
          </ac:spMkLst>
        </pc:spChg>
        <pc:spChg chg="mod">
          <ac:chgData name="Ali, Syed Waqqas" userId="1b3a5f44-9498-4738-8c4e-8127257d744d" providerId="ADAL" clId="{2AD63BCF-471B-43C3-985C-2B87DBEA5A13}" dt="2024-03-05T01:11:26.024" v="1382" actId="207"/>
          <ac:spMkLst>
            <pc:docMk/>
            <pc:sldMk cId="3555030679" sldId="343"/>
            <ac:spMk id="9" creationId="{83E5EEEA-EF71-9643-A267-1E9271B9A5C5}"/>
          </ac:spMkLst>
        </pc:spChg>
        <pc:spChg chg="mod">
          <ac:chgData name="Ali, Syed Waqqas" userId="1b3a5f44-9498-4738-8c4e-8127257d744d" providerId="ADAL" clId="{2AD63BCF-471B-43C3-985C-2B87DBEA5A13}" dt="2024-03-05T01:11:24.127" v="1380" actId="207"/>
          <ac:spMkLst>
            <pc:docMk/>
            <pc:sldMk cId="3555030679" sldId="343"/>
            <ac:spMk id="10" creationId="{E9017EE6-66A3-417A-57BE-6C76A8F4751F}"/>
          </ac:spMkLst>
        </pc:spChg>
        <pc:spChg chg="mod">
          <ac:chgData name="Ali, Syed Waqqas" userId="1b3a5f44-9498-4738-8c4e-8127257d744d" providerId="ADAL" clId="{2AD63BCF-471B-43C3-985C-2B87DBEA5A13}" dt="2024-03-05T01:11:21.675" v="1378" actId="207"/>
          <ac:spMkLst>
            <pc:docMk/>
            <pc:sldMk cId="3555030679" sldId="343"/>
            <ac:spMk id="11" creationId="{98D9036D-F03F-98A6-9387-2542F9C0ACC6}"/>
          </ac:spMkLst>
        </pc:spChg>
        <pc:spChg chg="mod">
          <ac:chgData name="Ali, Syed Waqqas" userId="1b3a5f44-9498-4738-8c4e-8127257d744d" providerId="ADAL" clId="{2AD63BCF-471B-43C3-985C-2B87DBEA5A13}" dt="2024-03-05T01:11:19.211" v="1376" actId="207"/>
          <ac:spMkLst>
            <pc:docMk/>
            <pc:sldMk cId="3555030679" sldId="343"/>
            <ac:spMk id="12" creationId="{47BD98A8-E5E6-387D-6F79-53E387DA5035}"/>
          </ac:spMkLst>
        </pc:spChg>
      </pc:sldChg>
      <pc:sldChg chg="add del">
        <pc:chgData name="Ali, Syed Waqqas" userId="1b3a5f44-9498-4738-8c4e-8127257d744d" providerId="ADAL" clId="{2AD63BCF-471B-43C3-985C-2B87DBEA5A13}" dt="2024-03-05T01:11:31.653" v="1383" actId="47"/>
        <pc:sldMkLst>
          <pc:docMk/>
          <pc:sldMk cId="2055680392" sldId="344"/>
        </pc:sldMkLst>
      </pc:sldChg>
      <pc:sldChg chg="addSp modSp add mod">
        <pc:chgData name="Ali, Syed Waqqas" userId="1b3a5f44-9498-4738-8c4e-8127257d744d" providerId="ADAL" clId="{2AD63BCF-471B-43C3-985C-2B87DBEA5A13}" dt="2024-03-05T02:27:27.149" v="3256"/>
        <pc:sldMkLst>
          <pc:docMk/>
          <pc:sldMk cId="2761096397" sldId="344"/>
        </pc:sldMkLst>
        <pc:spChg chg="mod">
          <ac:chgData name="Ali, Syed Waqqas" userId="1b3a5f44-9498-4738-8c4e-8127257d744d" providerId="ADAL" clId="{2AD63BCF-471B-43C3-985C-2B87DBEA5A13}" dt="2024-03-05T01:12:07.967" v="1446" actId="20577"/>
          <ac:spMkLst>
            <pc:docMk/>
            <pc:sldMk cId="2761096397" sldId="344"/>
            <ac:spMk id="2" creationId="{D0CF2C88-8C19-347A-FEE3-FBD5B2B195F7}"/>
          </ac:spMkLst>
        </pc:spChg>
        <pc:spChg chg="mod">
          <ac:chgData name="Ali, Syed Waqqas" userId="1b3a5f44-9498-4738-8c4e-8127257d744d" providerId="ADAL" clId="{2AD63BCF-471B-43C3-985C-2B87DBEA5A13}" dt="2024-03-05T01:17:11.148" v="1680" actId="113"/>
          <ac:spMkLst>
            <pc:docMk/>
            <pc:sldMk cId="2761096397" sldId="344"/>
            <ac:spMk id="3" creationId="{9495F0DB-7553-4924-EB70-91F9864D3A4C}"/>
          </ac:spMkLst>
        </pc:spChg>
        <pc:spChg chg="add mod">
          <ac:chgData name="Ali, Syed Waqqas" userId="1b3a5f44-9498-4738-8c4e-8127257d744d" providerId="ADAL" clId="{2AD63BCF-471B-43C3-985C-2B87DBEA5A13}" dt="2024-03-05T02:27:27.149" v="3256"/>
          <ac:spMkLst>
            <pc:docMk/>
            <pc:sldMk cId="2761096397" sldId="344"/>
            <ac:spMk id="9" creationId="{673E8C3F-398F-6B39-7305-078644215829}"/>
          </ac:spMkLst>
        </pc:spChg>
      </pc:sldChg>
      <pc:sldChg chg="add del">
        <pc:chgData name="Ali, Syed Waqqas" userId="1b3a5f44-9498-4738-8c4e-8127257d744d" providerId="ADAL" clId="{2AD63BCF-471B-43C3-985C-2B87DBEA5A13}" dt="2024-03-05T01:11:32.885" v="1384" actId="47"/>
        <pc:sldMkLst>
          <pc:docMk/>
          <pc:sldMk cId="483291971" sldId="345"/>
        </pc:sldMkLst>
      </pc:sldChg>
      <pc:sldChg chg="addSp modSp add mod">
        <pc:chgData name="Ali, Syed Waqqas" userId="1b3a5f44-9498-4738-8c4e-8127257d744d" providerId="ADAL" clId="{2AD63BCF-471B-43C3-985C-2B87DBEA5A13}" dt="2024-03-05T02:27:28.292" v="3257"/>
        <pc:sldMkLst>
          <pc:docMk/>
          <pc:sldMk cId="1076596199" sldId="345"/>
        </pc:sldMkLst>
        <pc:spChg chg="add mod">
          <ac:chgData name="Ali, Syed Waqqas" userId="1b3a5f44-9498-4738-8c4e-8127257d744d" providerId="ADAL" clId="{2AD63BCF-471B-43C3-985C-2B87DBEA5A13}" dt="2024-03-05T02:27:28.292" v="3257"/>
          <ac:spMkLst>
            <pc:docMk/>
            <pc:sldMk cId="1076596199" sldId="345"/>
            <ac:spMk id="3" creationId="{C18BB130-9207-366F-A9B2-EA80EDA5715E}"/>
          </ac:spMkLst>
        </pc:spChg>
        <pc:spChg chg="mod">
          <ac:chgData name="Ali, Syed Waqqas" userId="1b3a5f44-9498-4738-8c4e-8127257d744d" providerId="ADAL" clId="{2AD63BCF-471B-43C3-985C-2B87DBEA5A13}" dt="2024-03-05T01:15:00.854" v="1558" actId="20577"/>
          <ac:spMkLst>
            <pc:docMk/>
            <pc:sldMk cId="1076596199" sldId="345"/>
            <ac:spMk id="9" creationId="{397DAF2B-4198-FD92-503F-1549E59855F2}"/>
          </ac:spMkLst>
        </pc:spChg>
        <pc:spChg chg="mod">
          <ac:chgData name="Ali, Syed Waqqas" userId="1b3a5f44-9498-4738-8c4e-8127257d744d" providerId="ADAL" clId="{2AD63BCF-471B-43C3-985C-2B87DBEA5A13}" dt="2024-03-05T01:15:03.017" v="1561" actId="20577"/>
          <ac:spMkLst>
            <pc:docMk/>
            <pc:sldMk cId="1076596199" sldId="345"/>
            <ac:spMk id="10" creationId="{3A8DF0C0-8B88-8945-8D33-C048C3EBD547}"/>
          </ac:spMkLst>
        </pc:spChg>
        <pc:spChg chg="mod">
          <ac:chgData name="Ali, Syed Waqqas" userId="1b3a5f44-9498-4738-8c4e-8127257d744d" providerId="ADAL" clId="{2AD63BCF-471B-43C3-985C-2B87DBEA5A13}" dt="2024-03-05T01:15:04.993" v="1564" actId="20577"/>
          <ac:spMkLst>
            <pc:docMk/>
            <pc:sldMk cId="1076596199" sldId="345"/>
            <ac:spMk id="11" creationId="{CF151CC8-3DD3-8A05-AD20-66686DA417DE}"/>
          </ac:spMkLst>
        </pc:spChg>
        <pc:spChg chg="mod">
          <ac:chgData name="Ali, Syed Waqqas" userId="1b3a5f44-9498-4738-8c4e-8127257d744d" providerId="ADAL" clId="{2AD63BCF-471B-43C3-985C-2B87DBEA5A13}" dt="2024-03-05T01:15:08.166" v="1571" actId="20577"/>
          <ac:spMkLst>
            <pc:docMk/>
            <pc:sldMk cId="1076596199" sldId="345"/>
            <ac:spMk id="12" creationId="{26D4F107-F3DF-0FCC-6E78-34A8F8FD0EF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1.335" v="3252"/>
        <pc:sldMkLst>
          <pc:docMk/>
          <pc:sldMk cId="1126293728" sldId="346"/>
        </pc:sldMkLst>
        <pc:spChg chg="mod">
          <ac:chgData name="Ali, Syed Waqqas" userId="1b3a5f44-9498-4738-8c4e-8127257d744d" providerId="ADAL" clId="{2AD63BCF-471B-43C3-985C-2B87DBEA5A13}" dt="2024-03-05T01:16:52.687" v="1678" actId="20577"/>
          <ac:spMkLst>
            <pc:docMk/>
            <pc:sldMk cId="1126293728" sldId="346"/>
            <ac:spMk id="2" creationId="{7C384837-A79E-1FF3-1E42-EDDB65B83093}"/>
          </ac:spMkLst>
        </pc:spChg>
        <pc:spChg chg="mod">
          <ac:chgData name="Ali, Syed Waqqas" userId="1b3a5f44-9498-4738-8c4e-8127257d744d" providerId="ADAL" clId="{2AD63BCF-471B-43C3-985C-2B87DBEA5A13}" dt="2024-03-05T01:39:49.804" v="1949" actId="115"/>
          <ac:spMkLst>
            <pc:docMk/>
            <pc:sldMk cId="1126293728" sldId="346"/>
            <ac:spMk id="3" creationId="{FD97CB2C-20C2-BD0B-426D-962B77EA0AD5}"/>
          </ac:spMkLst>
        </pc:spChg>
        <pc:spChg chg="add mod">
          <ac:chgData name="Ali, Syed Waqqas" userId="1b3a5f44-9498-4738-8c4e-8127257d744d" providerId="ADAL" clId="{2AD63BCF-471B-43C3-985C-2B87DBEA5A13}" dt="2024-03-05T02:27:21.335" v="3252"/>
          <ac:spMkLst>
            <pc:docMk/>
            <pc:sldMk cId="1126293728" sldId="346"/>
            <ac:spMk id="9" creationId="{D1BE5363-AC3B-E42D-55A9-ABC2BDCC5E7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0.042" v="3258"/>
        <pc:sldMkLst>
          <pc:docMk/>
          <pc:sldMk cId="4061857027" sldId="347"/>
        </pc:sldMkLst>
        <pc:spChg chg="mod">
          <ac:chgData name="Ali, Syed Waqqas" userId="1b3a5f44-9498-4738-8c4e-8127257d744d" providerId="ADAL" clId="{2AD63BCF-471B-43C3-985C-2B87DBEA5A13}" dt="2024-03-05T01:18:39.482" v="1749" actId="113"/>
          <ac:spMkLst>
            <pc:docMk/>
            <pc:sldMk cId="4061857027" sldId="347"/>
            <ac:spMk id="3" creationId="{38F16B11-B4D3-A0B3-E75B-446DF3041720}"/>
          </ac:spMkLst>
        </pc:spChg>
        <pc:spChg chg="add mod">
          <ac:chgData name="Ali, Syed Waqqas" userId="1b3a5f44-9498-4738-8c4e-8127257d744d" providerId="ADAL" clId="{2AD63BCF-471B-43C3-985C-2B87DBEA5A13}" dt="2024-03-05T01:18:47.932" v="1750" actId="1076"/>
          <ac:spMkLst>
            <pc:docMk/>
            <pc:sldMk cId="4061857027" sldId="347"/>
            <ac:spMk id="9" creationId="{2EFC5E4F-3173-2419-BDB1-A3C7D45757D1}"/>
          </ac:spMkLst>
        </pc:spChg>
        <pc:spChg chg="add mod">
          <ac:chgData name="Ali, Syed Waqqas" userId="1b3a5f44-9498-4738-8c4e-8127257d744d" providerId="ADAL" clId="{2AD63BCF-471B-43C3-985C-2B87DBEA5A13}" dt="2024-03-05T02:27:30.042" v="3258"/>
          <ac:spMkLst>
            <pc:docMk/>
            <pc:sldMk cId="4061857027" sldId="347"/>
            <ac:spMk id="10" creationId="{0671A144-B5D1-616C-6B65-E4C9B22E008E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1.221" v="3259"/>
        <pc:sldMkLst>
          <pc:docMk/>
          <pc:sldMk cId="2531624842" sldId="348"/>
        </pc:sldMkLst>
        <pc:spChg chg="add mod">
          <ac:chgData name="Ali, Syed Waqqas" userId="1b3a5f44-9498-4738-8c4e-8127257d744d" providerId="ADAL" clId="{2AD63BCF-471B-43C3-985C-2B87DBEA5A13}" dt="2024-03-05T02:27:31.221" v="3259"/>
          <ac:spMkLst>
            <pc:docMk/>
            <pc:sldMk cId="2531624842" sldId="348"/>
            <ac:spMk id="3" creationId="{36503BA9-4FD8-204D-9BD9-92C4BB0BBC69}"/>
          </ac:spMkLst>
        </pc:spChg>
        <pc:spChg chg="mod">
          <ac:chgData name="Ali, Syed Waqqas" userId="1b3a5f44-9498-4738-8c4e-8127257d744d" providerId="ADAL" clId="{2AD63BCF-471B-43C3-985C-2B87DBEA5A13}" dt="2024-03-05T01:21:14.359" v="1877" actId="403"/>
          <ac:spMkLst>
            <pc:docMk/>
            <pc:sldMk cId="2531624842" sldId="348"/>
            <ac:spMk id="9" creationId="{D09FFE60-F02D-B691-94A2-09C3CA927FF9}"/>
          </ac:spMkLst>
        </pc:spChg>
        <pc:spChg chg="mod">
          <ac:chgData name="Ali, Syed Waqqas" userId="1b3a5f44-9498-4738-8c4e-8127257d744d" providerId="ADAL" clId="{2AD63BCF-471B-43C3-985C-2B87DBEA5A13}" dt="2024-03-05T01:20:21.932" v="1848" actId="408"/>
          <ac:spMkLst>
            <pc:docMk/>
            <pc:sldMk cId="2531624842" sldId="348"/>
            <ac:spMk id="10" creationId="{C9F3509B-35FC-0EBF-6C3D-58ECA7F487F4}"/>
          </ac:spMkLst>
        </pc:spChg>
        <pc:spChg chg="del mod">
          <ac:chgData name="Ali, Syed Waqqas" userId="1b3a5f44-9498-4738-8c4e-8127257d744d" providerId="ADAL" clId="{2AD63BCF-471B-43C3-985C-2B87DBEA5A13}" dt="2024-03-05T01:20:13.857" v="1847" actId="478"/>
          <ac:spMkLst>
            <pc:docMk/>
            <pc:sldMk cId="2531624842" sldId="348"/>
            <ac:spMk id="11" creationId="{9D7003EC-426C-A641-6DC4-3D3C5A22A1C7}"/>
          </ac:spMkLst>
        </pc:spChg>
        <pc:spChg chg="add del mod">
          <ac:chgData name="Ali, Syed Waqqas" userId="1b3a5f44-9498-4738-8c4e-8127257d744d" providerId="ADAL" clId="{2AD63BCF-471B-43C3-985C-2B87DBEA5A13}" dt="2024-03-05T01:20:12.272" v="1846" actId="20577"/>
          <ac:spMkLst>
            <pc:docMk/>
            <pc:sldMk cId="2531624842" sldId="348"/>
            <ac:spMk id="12" creationId="{54B7C856-BFD3-BC8C-2548-B8B465ECA5E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2.883" v="3260"/>
        <pc:sldMkLst>
          <pc:docMk/>
          <pc:sldMk cId="616024301" sldId="349"/>
        </pc:sldMkLst>
        <pc:spChg chg="add mod">
          <ac:chgData name="Ali, Syed Waqqas" userId="1b3a5f44-9498-4738-8c4e-8127257d744d" providerId="ADAL" clId="{2AD63BCF-471B-43C3-985C-2B87DBEA5A13}" dt="2024-03-05T02:27:32.883" v="3260"/>
          <ac:spMkLst>
            <pc:docMk/>
            <pc:sldMk cId="616024301" sldId="349"/>
            <ac:spMk id="3" creationId="{0BD3A5E7-6B97-355A-36AA-681571B75D3B}"/>
          </ac:spMkLst>
        </pc:spChg>
        <pc:spChg chg="mod">
          <ac:chgData name="Ali, Syed Waqqas" userId="1b3a5f44-9498-4738-8c4e-8127257d744d" providerId="ADAL" clId="{2AD63BCF-471B-43C3-985C-2B87DBEA5A13}" dt="2024-03-05T01:20:47.071" v="1863" actId="207"/>
          <ac:spMkLst>
            <pc:docMk/>
            <pc:sldMk cId="616024301" sldId="349"/>
            <ac:spMk id="9" creationId="{731FB18A-C0F4-1C4F-2D18-9287885D55AF}"/>
          </ac:spMkLst>
        </pc:spChg>
        <pc:spChg chg="mod">
          <ac:chgData name="Ali, Syed Waqqas" userId="1b3a5f44-9498-4738-8c4e-8127257d744d" providerId="ADAL" clId="{2AD63BCF-471B-43C3-985C-2B87DBEA5A13}" dt="2024-03-05T01:20:51.106" v="1864" actId="207"/>
          <ac:spMkLst>
            <pc:docMk/>
            <pc:sldMk cId="616024301" sldId="349"/>
            <ac:spMk id="10" creationId="{B538AC45-E82C-4780-B8EE-587AAC859A3A}"/>
          </ac:spMkLst>
        </pc:spChg>
        <pc:spChg chg="mod">
          <ac:chgData name="Ali, Syed Waqqas" userId="1b3a5f44-9498-4738-8c4e-8127257d744d" providerId="ADAL" clId="{2AD63BCF-471B-43C3-985C-2B87DBEA5A13}" dt="2024-03-05T01:20:58.462" v="1869" actId="20577"/>
          <ac:spMkLst>
            <pc:docMk/>
            <pc:sldMk cId="616024301" sldId="349"/>
            <ac:spMk id="12" creationId="{6B9A4333-F86A-4B8C-68DB-559782F0F05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3.941" v="3261"/>
        <pc:sldMkLst>
          <pc:docMk/>
          <pc:sldMk cId="145808814" sldId="350"/>
        </pc:sldMkLst>
        <pc:spChg chg="mod">
          <ac:chgData name="Ali, Syed Waqqas" userId="1b3a5f44-9498-4738-8c4e-8127257d744d" providerId="ADAL" clId="{2AD63BCF-471B-43C3-985C-2B87DBEA5A13}" dt="2024-03-05T01:24:58.250" v="1948" actId="20577"/>
          <ac:spMkLst>
            <pc:docMk/>
            <pc:sldMk cId="145808814" sldId="350"/>
            <ac:spMk id="3" creationId="{4B678490-5217-06D6-8EF7-008B9D9C56DB}"/>
          </ac:spMkLst>
        </pc:spChg>
        <pc:spChg chg="del">
          <ac:chgData name="Ali, Syed Waqqas" userId="1b3a5f44-9498-4738-8c4e-8127257d744d" providerId="ADAL" clId="{2AD63BCF-471B-43C3-985C-2B87DBEA5A13}" dt="2024-03-05T01:21:49.941" v="1879" actId="478"/>
          <ac:spMkLst>
            <pc:docMk/>
            <pc:sldMk cId="145808814" sldId="350"/>
            <ac:spMk id="9" creationId="{1BE1B59E-2555-ABF3-3BA9-6D4EF940E1A7}"/>
          </ac:spMkLst>
        </pc:spChg>
        <pc:spChg chg="add del mod">
          <ac:chgData name="Ali, Syed Waqqas" userId="1b3a5f44-9498-4738-8c4e-8127257d744d" providerId="ADAL" clId="{2AD63BCF-471B-43C3-985C-2B87DBEA5A13}" dt="2024-03-05T01:42:09.819" v="1962" actId="478"/>
          <ac:spMkLst>
            <pc:docMk/>
            <pc:sldMk cId="145808814" sldId="350"/>
            <ac:spMk id="10" creationId="{5751B185-0E94-5D7D-3B99-FB015C3F39A2}"/>
          </ac:spMkLst>
        </pc:spChg>
        <pc:spChg chg="add mod">
          <ac:chgData name="Ali, Syed Waqqas" userId="1b3a5f44-9498-4738-8c4e-8127257d744d" providerId="ADAL" clId="{2AD63BCF-471B-43C3-985C-2B87DBEA5A13}" dt="2024-03-05T01:42:12.410" v="1970" actId="1037"/>
          <ac:spMkLst>
            <pc:docMk/>
            <pc:sldMk cId="145808814" sldId="350"/>
            <ac:spMk id="11" creationId="{2AD7D59D-3B87-80C7-DE16-C2F15BB49BFA}"/>
          </ac:spMkLst>
        </pc:spChg>
        <pc:spChg chg="add mod">
          <ac:chgData name="Ali, Syed Waqqas" userId="1b3a5f44-9498-4738-8c4e-8127257d744d" providerId="ADAL" clId="{2AD63BCF-471B-43C3-985C-2B87DBEA5A13}" dt="2024-03-05T01:42:03.518" v="1959" actId="1076"/>
          <ac:spMkLst>
            <pc:docMk/>
            <pc:sldMk cId="145808814" sldId="350"/>
            <ac:spMk id="12" creationId="{401DB7D1-0127-11A6-22E2-CE59B2F0A650}"/>
          </ac:spMkLst>
        </pc:spChg>
        <pc:spChg chg="add mod">
          <ac:chgData name="Ali, Syed Waqqas" userId="1b3a5f44-9498-4738-8c4e-8127257d744d" providerId="ADAL" clId="{2AD63BCF-471B-43C3-985C-2B87DBEA5A13}" dt="2024-03-05T01:42:08.186" v="1961" actId="1076"/>
          <ac:spMkLst>
            <pc:docMk/>
            <pc:sldMk cId="145808814" sldId="350"/>
            <ac:spMk id="13" creationId="{99F59189-7AA2-99B0-5EE0-EDE6433E9CD8}"/>
          </ac:spMkLst>
        </pc:spChg>
        <pc:spChg chg="add mod">
          <ac:chgData name="Ali, Syed Waqqas" userId="1b3a5f44-9498-4738-8c4e-8127257d744d" providerId="ADAL" clId="{2AD63BCF-471B-43C3-985C-2B87DBEA5A13}" dt="2024-03-05T02:27:33.941" v="3261"/>
          <ac:spMkLst>
            <pc:docMk/>
            <pc:sldMk cId="145808814" sldId="350"/>
            <ac:spMk id="14" creationId="{987BCA18-899C-7809-79CF-F4C9A6712F92}"/>
          </ac:spMkLst>
        </pc:spChg>
      </pc:sldChg>
      <pc:sldChg chg="addSp delSp modSp add del mod">
        <pc:chgData name="Ali, Syed Waqqas" userId="1b3a5f44-9498-4738-8c4e-8127257d744d" providerId="ADAL" clId="{2AD63BCF-471B-43C3-985C-2B87DBEA5A13}" dt="2024-03-05T01:54:53.036" v="2118" actId="47"/>
        <pc:sldMkLst>
          <pc:docMk/>
          <pc:sldMk cId="1667636678" sldId="351"/>
        </pc:sldMkLst>
        <pc:spChg chg="mod">
          <ac:chgData name="Ali, Syed Waqqas" userId="1b3a5f44-9498-4738-8c4e-8127257d744d" providerId="ADAL" clId="{2AD63BCF-471B-43C3-985C-2B87DBEA5A13}" dt="2024-03-05T01:51:05.278" v="2033" actId="20577"/>
          <ac:spMkLst>
            <pc:docMk/>
            <pc:sldMk cId="1667636678" sldId="351"/>
            <ac:spMk id="2" creationId="{7404E019-655C-F34E-03F2-94253C6E5DCF}"/>
          </ac:spMkLst>
        </pc:spChg>
        <pc:spChg chg="del">
          <ac:chgData name="Ali, Syed Waqqas" userId="1b3a5f44-9498-4738-8c4e-8127257d744d" providerId="ADAL" clId="{2AD63BCF-471B-43C3-985C-2B87DBEA5A13}" dt="2024-03-05T01:51:50.142" v="2034" actId="3680"/>
          <ac:spMkLst>
            <pc:docMk/>
            <pc:sldMk cId="1667636678" sldId="351"/>
            <ac:spMk id="3" creationId="{ACA63CAD-8B06-5A8F-7294-D053C2FBDE9A}"/>
          </ac:spMkLst>
        </pc:spChg>
        <pc:graphicFrameChg chg="add mod ord modGraphic">
          <ac:chgData name="Ali, Syed Waqqas" userId="1b3a5f44-9498-4738-8c4e-8127257d744d" providerId="ADAL" clId="{2AD63BCF-471B-43C3-985C-2B87DBEA5A13}" dt="2024-03-05T01:53:29.051" v="2097" actId="207"/>
          <ac:graphicFrameMkLst>
            <pc:docMk/>
            <pc:sldMk cId="1667636678" sldId="351"/>
            <ac:graphicFrameMk id="9" creationId="{E51A701F-2C2A-49D3-1EF9-D8B1677AD849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5.562" v="3262"/>
        <pc:sldMkLst>
          <pc:docMk/>
          <pc:sldMk cId="4155532971" sldId="352"/>
        </pc:sldMkLst>
        <pc:spChg chg="add mod">
          <ac:chgData name="Ali, Syed Waqqas" userId="1b3a5f44-9498-4738-8c4e-8127257d744d" providerId="ADAL" clId="{2AD63BCF-471B-43C3-985C-2B87DBEA5A13}" dt="2024-03-05T02:27:35.562" v="3262"/>
          <ac:spMkLst>
            <pc:docMk/>
            <pc:sldMk cId="4155532971" sldId="352"/>
            <ac:spMk id="3" creationId="{E02E326A-E9A0-DE86-F18D-B2E2E0F4F0A3}"/>
          </ac:spMkLst>
        </pc:spChg>
        <pc:graphicFrameChg chg="modGraphic">
          <ac:chgData name="Ali, Syed Waqqas" userId="1b3a5f44-9498-4738-8c4e-8127257d744d" providerId="ADAL" clId="{2AD63BCF-471B-43C3-985C-2B87DBEA5A13}" dt="2024-03-05T01:55:05.010" v="2120" actId="113"/>
          <ac:graphicFrameMkLst>
            <pc:docMk/>
            <pc:sldMk cId="4155532971" sldId="352"/>
            <ac:graphicFrameMk id="9" creationId="{A35AEDEC-1A4A-42A7-1D97-DDEEFB5736DC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7.517" v="3263"/>
        <pc:sldMkLst>
          <pc:docMk/>
          <pc:sldMk cId="2908519484" sldId="353"/>
        </pc:sldMkLst>
        <pc:spChg chg="add mod">
          <ac:chgData name="Ali, Syed Waqqas" userId="1b3a5f44-9498-4738-8c4e-8127257d744d" providerId="ADAL" clId="{2AD63BCF-471B-43C3-985C-2B87DBEA5A13}" dt="2024-03-05T01:57:53.782" v="2261" actId="20577"/>
          <ac:spMkLst>
            <pc:docMk/>
            <pc:sldMk cId="2908519484" sldId="353"/>
            <ac:spMk id="3" creationId="{3E480B92-2372-F46D-3D17-5455524AB854}"/>
          </ac:spMkLst>
        </pc:spChg>
        <pc:spChg chg="add mod">
          <ac:chgData name="Ali, Syed Waqqas" userId="1b3a5f44-9498-4738-8c4e-8127257d744d" providerId="ADAL" clId="{2AD63BCF-471B-43C3-985C-2B87DBEA5A13}" dt="2024-03-05T02:27:37.517" v="3263"/>
          <ac:spMkLst>
            <pc:docMk/>
            <pc:sldMk cId="2908519484" sldId="353"/>
            <ac:spMk id="10" creationId="{F34AA040-EA2D-746C-D945-A0AC24DE220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9.361" v="3264"/>
        <pc:sldMkLst>
          <pc:docMk/>
          <pc:sldMk cId="2547584458" sldId="354"/>
        </pc:sldMkLst>
        <pc:spChg chg="mod">
          <ac:chgData name="Ali, Syed Waqqas" userId="1b3a5f44-9498-4738-8c4e-8127257d744d" providerId="ADAL" clId="{2AD63BCF-471B-43C3-985C-2B87DBEA5A13}" dt="2024-03-05T01:58:30.228" v="2332" actId="20577"/>
          <ac:spMkLst>
            <pc:docMk/>
            <pc:sldMk cId="2547584458" sldId="354"/>
            <ac:spMk id="3" creationId="{F1757370-857C-F237-B02A-70C8171C34E7}"/>
          </ac:spMkLst>
        </pc:spChg>
        <pc:spChg chg="add mod">
          <ac:chgData name="Ali, Syed Waqqas" userId="1b3a5f44-9498-4738-8c4e-8127257d744d" providerId="ADAL" clId="{2AD63BCF-471B-43C3-985C-2B87DBEA5A13}" dt="2024-03-05T02:27:39.361" v="3264"/>
          <ac:spMkLst>
            <pc:docMk/>
            <pc:sldMk cId="2547584458" sldId="354"/>
            <ac:spMk id="10" creationId="{A1AF33CB-249C-3214-0F6A-A566FF819B8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41.014" v="3265"/>
        <pc:sldMkLst>
          <pc:docMk/>
          <pc:sldMk cId="1037033433" sldId="355"/>
        </pc:sldMkLst>
        <pc:spChg chg="mod">
          <ac:chgData name="Ali, Syed Waqqas" userId="1b3a5f44-9498-4738-8c4e-8127257d744d" providerId="ADAL" clId="{2AD63BCF-471B-43C3-985C-2B87DBEA5A13}" dt="2024-03-05T01:59:07.818" v="2362" actId="20577"/>
          <ac:spMkLst>
            <pc:docMk/>
            <pc:sldMk cId="1037033433" sldId="355"/>
            <ac:spMk id="2" creationId="{410E9D89-BDC4-B87A-D44D-2DAD23F6F40E}"/>
          </ac:spMkLst>
        </pc:spChg>
        <pc:spChg chg="mod">
          <ac:chgData name="Ali, Syed Waqqas" userId="1b3a5f44-9498-4738-8c4e-8127257d744d" providerId="ADAL" clId="{2AD63BCF-471B-43C3-985C-2B87DBEA5A13}" dt="2024-03-05T02:02:30.774" v="2497" actId="403"/>
          <ac:spMkLst>
            <pc:docMk/>
            <pc:sldMk cId="1037033433" sldId="355"/>
            <ac:spMk id="3" creationId="{C4DCE97C-320E-C4B6-1A33-8219D5EBC157}"/>
          </ac:spMkLst>
        </pc:spChg>
        <pc:spChg chg="add">
          <ac:chgData name="Ali, Syed Waqqas" userId="1b3a5f44-9498-4738-8c4e-8127257d744d" providerId="ADAL" clId="{2AD63BCF-471B-43C3-985C-2B87DBEA5A13}" dt="2024-03-05T02:00:55.186" v="2440"/>
          <ac:spMkLst>
            <pc:docMk/>
            <pc:sldMk cId="1037033433" sldId="355"/>
            <ac:spMk id="9" creationId="{975F9A6E-F312-AE46-F251-3886E128F5B4}"/>
          </ac:spMkLst>
        </pc:spChg>
        <pc:spChg chg="add mod">
          <ac:chgData name="Ali, Syed Waqqas" userId="1b3a5f44-9498-4738-8c4e-8127257d744d" providerId="ADAL" clId="{2AD63BCF-471B-43C3-985C-2B87DBEA5A13}" dt="2024-03-05T02:00:59.363" v="2442"/>
          <ac:spMkLst>
            <pc:docMk/>
            <pc:sldMk cId="1037033433" sldId="355"/>
            <ac:spMk id="10" creationId="{0D69E834-F604-F4B5-73FB-C8204BAB9A4D}"/>
          </ac:spMkLst>
        </pc:spChg>
        <pc:spChg chg="add">
          <ac:chgData name="Ali, Syed Waqqas" userId="1b3a5f44-9498-4738-8c4e-8127257d744d" providerId="ADAL" clId="{2AD63BCF-471B-43C3-985C-2B87DBEA5A13}" dt="2024-03-05T02:01:01.332" v="2443"/>
          <ac:spMkLst>
            <pc:docMk/>
            <pc:sldMk cId="1037033433" sldId="355"/>
            <ac:spMk id="11" creationId="{5E640DD2-A59B-61AC-A8AB-2EFCBC925B45}"/>
          </ac:spMkLst>
        </pc:spChg>
        <pc:spChg chg="add">
          <ac:chgData name="Ali, Syed Waqqas" userId="1b3a5f44-9498-4738-8c4e-8127257d744d" providerId="ADAL" clId="{2AD63BCF-471B-43C3-985C-2B87DBEA5A13}" dt="2024-03-05T02:01:03.688" v="2444"/>
          <ac:spMkLst>
            <pc:docMk/>
            <pc:sldMk cId="1037033433" sldId="355"/>
            <ac:spMk id="12" creationId="{02B69323-638A-1F2E-AD6A-3E37BC5D95D7}"/>
          </ac:spMkLst>
        </pc:spChg>
        <pc:spChg chg="add mod">
          <ac:chgData name="Ali, Syed Waqqas" userId="1b3a5f44-9498-4738-8c4e-8127257d744d" providerId="ADAL" clId="{2AD63BCF-471B-43C3-985C-2B87DBEA5A13}" dt="2024-03-05T02:27:41.014" v="3265"/>
          <ac:spMkLst>
            <pc:docMk/>
            <pc:sldMk cId="1037033433" sldId="355"/>
            <ac:spMk id="13" creationId="{4544BD71-4BDD-9A38-C4D3-009E8166C85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08:40.090" v="9111" actId="1038"/>
        <pc:sldMkLst>
          <pc:docMk/>
          <pc:sldMk cId="2823674837" sldId="356"/>
        </pc:sldMkLst>
        <pc:spChg chg="mod">
          <ac:chgData name="Ali, Syed Waqqas" userId="1b3a5f44-9498-4738-8c4e-8127257d744d" providerId="ADAL" clId="{2AD63BCF-471B-43C3-985C-2B87DBEA5A13}" dt="2024-03-05T02:06:16.268" v="2565" actId="1076"/>
          <ac:spMkLst>
            <pc:docMk/>
            <pc:sldMk cId="2823674837" sldId="356"/>
            <ac:spMk id="2" creationId="{DB271017-FD8A-0094-5634-911CAEB8E0ED}"/>
          </ac:spMkLst>
        </pc:spChg>
        <pc:spChg chg="del">
          <ac:chgData name="Ali, Syed Waqqas" userId="1b3a5f44-9498-4738-8c4e-8127257d744d" providerId="ADAL" clId="{2AD63BCF-471B-43C3-985C-2B87DBEA5A13}" dt="2024-03-05T02:03:11.771" v="2515" actId="478"/>
          <ac:spMkLst>
            <pc:docMk/>
            <pc:sldMk cId="2823674837" sldId="356"/>
            <ac:spMk id="3" creationId="{CFFBD2D3-4F4D-8077-4BBE-868735BD60F7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3" creationId="{3A6B2FCB-B763-6F99-1920-7EE1486C2DC8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6" creationId="{0F810F41-97A2-3152-AD6A-170648341AC5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7" creationId="{E2C8F2D6-7276-7533-E5E7-61749FDE500E}"/>
          </ac:spMkLst>
        </pc:spChg>
        <pc:spChg chg="add del">
          <ac:chgData name="Ali, Syed Waqqas" userId="1b3a5f44-9498-4738-8c4e-8127257d744d" providerId="ADAL" clId="{2AD63BCF-471B-43C3-985C-2B87DBEA5A13}" dt="2024-03-05T02:06:59.744" v="2568" actId="22"/>
          <ac:spMkLst>
            <pc:docMk/>
            <pc:sldMk cId="2823674837" sldId="356"/>
            <ac:spMk id="19" creationId="{102F2AC7-CC11-F784-75B0-778A7214DE26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3" creationId="{22CA6A5B-31F9-CEFA-49E3-0BEBB188C4C7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5" creationId="{AD7EAC24-660C-52B2-22F8-B8CF06AFB344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7" creationId="{23AFC5E8-C70A-12E3-AE58-DE218F5303C1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30" creationId="{78A7ED58-A5DC-EE53-9DA0-223641334B94}"/>
          </ac:spMkLst>
        </pc:spChg>
        <pc:spChg chg="add mod">
          <ac:chgData name="Ali, Syed Waqqas" userId="1b3a5f44-9498-4738-8c4e-8127257d744d" providerId="ADAL" clId="{2AD63BCF-471B-43C3-985C-2B87DBEA5A13}" dt="2024-03-05T02:27:42.578" v="3266"/>
          <ac:spMkLst>
            <pc:docMk/>
            <pc:sldMk cId="2823674837" sldId="356"/>
            <ac:spMk id="37" creationId="{97672D26-31E3-1CDB-55A8-336014D0B0B2}"/>
          </ac:spMkLst>
        </pc:sp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0" creationId="{74BDF8EF-08E4-B029-CB9F-E779AEDE2D8D}"/>
          </ac:picMkLst>
        </pc:picChg>
        <pc:picChg chg="add del mod">
          <ac:chgData name="Ali, Syed Waqqas" userId="1b3a5f44-9498-4738-8c4e-8127257d744d" providerId="ADAL" clId="{2AD63BCF-471B-43C3-985C-2B87DBEA5A13}" dt="2024-03-05T02:04:34.227" v="2523" actId="478"/>
          <ac:picMkLst>
            <pc:docMk/>
            <pc:sldMk cId="2823674837" sldId="356"/>
            <ac:picMk id="11" creationId="{36E5A533-71A2-DBE8-8B32-B22F229F468B}"/>
          </ac:picMkLst>
        </pc:pic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2" creationId="{03462A9F-B725-F3F9-2E72-4B8878F16F12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1" creationId="{68293667-FB2A-7136-175D-91A029D1F20F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2" creationId="{94B68A25-5217-62F5-426E-A2CDC21BC3FA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6" creationId="{E48AD21D-D666-7E7D-098D-969DB23765EB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9" creationId="{B2E03196-F096-98FD-9648-2CEA82878F37}"/>
          </ac:picMkLst>
        </pc:picChg>
        <pc:cxnChg chg="add mod">
          <ac:chgData name="Ali, Syed Waqqas" userId="1b3a5f44-9498-4738-8c4e-8127257d744d" providerId="ADAL" clId="{2AD63BCF-471B-43C3-985C-2B87DBEA5A13}" dt="2024-03-05T14:08:40.090" v="9111" actId="1038"/>
          <ac:cxnSpMkLst>
            <pc:docMk/>
            <pc:sldMk cId="2823674837" sldId="356"/>
            <ac:cxnSpMk id="15" creationId="{0C7678D5-F161-3CE5-825B-7D0CA9F156E7}"/>
          </ac:cxnSpMkLst>
        </pc:cxnChg>
        <pc:cxnChg chg="add mod">
          <ac:chgData name="Ali, Syed Waqqas" userId="1b3a5f44-9498-4738-8c4e-8127257d744d" providerId="ADAL" clId="{2AD63BCF-471B-43C3-985C-2B87DBEA5A13}" dt="2024-03-05T14:08:35.198" v="9110" actId="1038"/>
          <ac:cxnSpMkLst>
            <pc:docMk/>
            <pc:sldMk cId="2823674837" sldId="356"/>
            <ac:cxnSpMk id="24" creationId="{5A459966-A883-8B2E-0832-BDF36467B2A7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1" creationId="{E8198144-5A97-DAFB-712C-5D4F2583C124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4" creationId="{080850F1-5216-E3EE-6866-D26D499DA719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8:01.634" v="14578" actId="1036"/>
        <pc:sldMkLst>
          <pc:docMk/>
          <pc:sldMk cId="1178511457" sldId="357"/>
        </pc:sldMkLst>
        <pc:spChg chg="mod">
          <ac:chgData name="Ali, Syed Waqqas" userId="1b3a5f44-9498-4738-8c4e-8127257d744d" providerId="ADAL" clId="{2AD63BCF-471B-43C3-985C-2B87DBEA5A13}" dt="2024-03-05T02:11:22.993" v="2719" actId="20577"/>
          <ac:spMkLst>
            <pc:docMk/>
            <pc:sldMk cId="1178511457" sldId="357"/>
            <ac:spMk id="2" creationId="{6A3489C6-1D48-3007-834F-D767D7EFFD56}"/>
          </ac:spMkLst>
        </pc:spChg>
        <pc:spChg chg="del">
          <ac:chgData name="Ali, Syed Waqqas" userId="1b3a5f44-9498-4738-8c4e-8127257d744d" providerId="ADAL" clId="{2AD63BCF-471B-43C3-985C-2B87DBEA5A13}" dt="2024-03-05T02:10:20.338" v="2685" actId="478"/>
          <ac:spMkLst>
            <pc:docMk/>
            <pc:sldMk cId="1178511457" sldId="357"/>
            <ac:spMk id="3" creationId="{64443AD1-8EE5-0EB4-21C6-9B65E4C0AEFC}"/>
          </ac:spMkLst>
        </pc:spChg>
        <pc:spChg chg="add mod">
          <ac:chgData name="Ali, Syed Waqqas" userId="1b3a5f44-9498-4738-8c4e-8127257d744d" providerId="ADAL" clId="{2AD63BCF-471B-43C3-985C-2B87DBEA5A13}" dt="2024-03-05T02:10:43.410" v="2691" actId="207"/>
          <ac:spMkLst>
            <pc:docMk/>
            <pc:sldMk cId="1178511457" sldId="357"/>
            <ac:spMk id="9" creationId="{583F4843-B794-2475-FF1F-6E5E2C8D827A}"/>
          </ac:spMkLst>
        </pc:spChg>
        <pc:spChg chg="add mod">
          <ac:chgData name="Ali, Syed Waqqas" userId="1b3a5f44-9498-4738-8c4e-8127257d744d" providerId="ADAL" clId="{2AD63BCF-471B-43C3-985C-2B87DBEA5A13}" dt="2024-03-05T02:11:00.616" v="2704" actId="1076"/>
          <ac:spMkLst>
            <pc:docMk/>
            <pc:sldMk cId="1178511457" sldId="357"/>
            <ac:spMk id="10" creationId="{FF6D8796-73DD-00A7-433A-C60D7ECDF022}"/>
          </ac:spMkLst>
        </pc:spChg>
        <pc:spChg chg="add mod">
          <ac:chgData name="Ali, Syed Waqqas" userId="1b3a5f44-9498-4738-8c4e-8127257d744d" providerId="ADAL" clId="{2AD63BCF-471B-43C3-985C-2B87DBEA5A13}" dt="2024-03-05T16:38:01.634" v="14578" actId="1036"/>
          <ac:spMkLst>
            <pc:docMk/>
            <pc:sldMk cId="1178511457" sldId="357"/>
            <ac:spMk id="11" creationId="{F1CE1600-7172-68F3-E350-077ABED99EBA}"/>
          </ac:spMkLst>
        </pc:spChg>
        <pc:spChg chg="add mod">
          <ac:chgData name="Ali, Syed Waqqas" userId="1b3a5f44-9498-4738-8c4e-8127257d744d" providerId="ADAL" clId="{2AD63BCF-471B-43C3-985C-2B87DBEA5A13}" dt="2024-03-05T02:11:36.625" v="2747" actId="1037"/>
          <ac:spMkLst>
            <pc:docMk/>
            <pc:sldMk cId="1178511457" sldId="357"/>
            <ac:spMk id="12" creationId="{F42E8199-6F55-128E-9C85-FFE7F6CC5EC3}"/>
          </ac:spMkLst>
        </pc:spChg>
        <pc:spChg chg="add mod">
          <ac:chgData name="Ali, Syed Waqqas" userId="1b3a5f44-9498-4738-8c4e-8127257d744d" providerId="ADAL" clId="{2AD63BCF-471B-43C3-985C-2B87DBEA5A13}" dt="2024-03-05T02:11:49.321" v="2759" actId="1076"/>
          <ac:spMkLst>
            <pc:docMk/>
            <pc:sldMk cId="1178511457" sldId="357"/>
            <ac:spMk id="13" creationId="{D73A1B58-0295-3A7B-675E-FE32AE6339A3}"/>
          </ac:spMkLst>
        </pc:spChg>
        <pc:spChg chg="add mod">
          <ac:chgData name="Ali, Syed Waqqas" userId="1b3a5f44-9498-4738-8c4e-8127257d744d" providerId="ADAL" clId="{2AD63BCF-471B-43C3-985C-2B87DBEA5A13}" dt="2024-03-05T02:27:43.841" v="3267"/>
          <ac:spMkLst>
            <pc:docMk/>
            <pc:sldMk cId="1178511457" sldId="357"/>
            <ac:spMk id="23" creationId="{7F05EE96-8372-3665-CB05-39C271B508F1}"/>
          </ac:spMkLst>
        </pc:spChg>
        <pc:cxnChg chg="add mod">
          <ac:chgData name="Ali, Syed Waqqas" userId="1b3a5f44-9498-4738-8c4e-8127257d744d" providerId="ADAL" clId="{2AD63BCF-471B-43C3-985C-2B87DBEA5A13}" dt="2024-03-05T02:12:53.744" v="2793" actId="692"/>
          <ac:cxnSpMkLst>
            <pc:docMk/>
            <pc:sldMk cId="1178511457" sldId="357"/>
            <ac:cxnSpMk id="15" creationId="{E2B35D6C-F544-F9CE-2FF0-D1EB5197C22A}"/>
          </ac:cxnSpMkLst>
        </pc:cxnChg>
        <pc:cxnChg chg="add mod">
          <ac:chgData name="Ali, Syed Waqqas" userId="1b3a5f44-9498-4738-8c4e-8127257d744d" providerId="ADAL" clId="{2AD63BCF-471B-43C3-985C-2B87DBEA5A13}" dt="2024-03-05T02:12:58.878" v="2794" actId="692"/>
          <ac:cxnSpMkLst>
            <pc:docMk/>
            <pc:sldMk cId="1178511457" sldId="357"/>
            <ac:cxnSpMk id="16" creationId="{EF3F4920-E638-9B26-A8A6-2FC71D14E985}"/>
          </ac:cxnSpMkLst>
        </pc:cxnChg>
        <pc:cxnChg chg="add mod">
          <ac:chgData name="Ali, Syed Waqqas" userId="1b3a5f44-9498-4738-8c4e-8127257d744d" providerId="ADAL" clId="{2AD63BCF-471B-43C3-985C-2B87DBEA5A13}" dt="2024-03-05T02:13:02.425" v="2795" actId="692"/>
          <ac:cxnSpMkLst>
            <pc:docMk/>
            <pc:sldMk cId="1178511457" sldId="357"/>
            <ac:cxnSpMk id="17" creationId="{F78D4A0F-F71F-3B76-70C2-FFA18F1F9623}"/>
          </ac:cxnSpMkLst>
        </pc:cxnChg>
        <pc:cxnChg chg="add mod">
          <ac:chgData name="Ali, Syed Waqqas" userId="1b3a5f44-9498-4738-8c4e-8127257d744d" providerId="ADAL" clId="{2AD63BCF-471B-43C3-985C-2B87DBEA5A13}" dt="2024-03-05T02:12:46.032" v="2790" actId="692"/>
          <ac:cxnSpMkLst>
            <pc:docMk/>
            <pc:sldMk cId="1178511457" sldId="357"/>
            <ac:cxnSpMk id="19" creationId="{8D4119D9-FA8B-702D-2DB5-9682CA11294E}"/>
          </ac:cxnSpMkLst>
        </pc:cxnChg>
        <pc:cxnChg chg="add mod">
          <ac:chgData name="Ali, Syed Waqqas" userId="1b3a5f44-9498-4738-8c4e-8127257d744d" providerId="ADAL" clId="{2AD63BCF-471B-43C3-985C-2B87DBEA5A13}" dt="2024-03-05T02:12:42.095" v="2789" actId="692"/>
          <ac:cxnSpMkLst>
            <pc:docMk/>
            <pc:sldMk cId="1178511457" sldId="357"/>
            <ac:cxnSpMk id="22" creationId="{8397BBFD-1EAD-97F8-72FF-575A28D260B3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9:31.422" v="14609" actId="692"/>
        <pc:sldMkLst>
          <pc:docMk/>
          <pc:sldMk cId="739196544" sldId="358"/>
        </pc:sldMkLst>
        <pc:spChg chg="mod">
          <ac:chgData name="Ali, Syed Waqqas" userId="1b3a5f44-9498-4738-8c4e-8127257d744d" providerId="ADAL" clId="{2AD63BCF-471B-43C3-985C-2B87DBEA5A13}" dt="2024-03-05T02:13:06.565" v="2798" actId="20577"/>
          <ac:spMkLst>
            <pc:docMk/>
            <pc:sldMk cId="739196544" sldId="358"/>
            <ac:spMk id="2" creationId="{6D6A052C-55CA-1060-7C0E-59660984714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" creationId="{0A475807-85F4-1199-1A59-51E50DB78850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9" creationId="{228D3320-68E1-EE6B-C600-AC2860A179BC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0" creationId="{356E29BB-62A4-AB82-6DD3-98C975E194CB}"/>
          </ac:spMkLst>
        </pc:spChg>
        <pc:spChg chg="add mod">
          <ac:chgData name="Ali, Syed Waqqas" userId="1b3a5f44-9498-4738-8c4e-8127257d744d" providerId="ADAL" clId="{2AD63BCF-471B-43C3-985C-2B87DBEA5A13}" dt="2024-03-05T14:09:56.394" v="9165"/>
          <ac:spMkLst>
            <pc:docMk/>
            <pc:sldMk cId="739196544" sldId="358"/>
            <ac:spMk id="11" creationId="{C59D2524-E4D7-862D-9B9B-E7761E141408}"/>
          </ac:spMkLst>
        </pc:spChg>
        <pc:spChg chg="del mod">
          <ac:chgData name="Ali, Syed Waqqas" userId="1b3a5f44-9498-4738-8c4e-8127257d744d" providerId="ADAL" clId="{2AD63BCF-471B-43C3-985C-2B87DBEA5A13}" dt="2024-03-05T02:13:16.183" v="2801" actId="478"/>
          <ac:spMkLst>
            <pc:docMk/>
            <pc:sldMk cId="739196544" sldId="358"/>
            <ac:spMk id="11" creationId="{D51E911A-8B9B-0E71-2504-74160DEF42FC}"/>
          </ac:spMkLst>
        </pc:spChg>
        <pc:spChg chg="del mod">
          <ac:chgData name="Ali, Syed Waqqas" userId="1b3a5f44-9498-4738-8c4e-8127257d744d" providerId="ADAL" clId="{2AD63BCF-471B-43C3-985C-2B87DBEA5A13}" dt="2024-03-05T02:13:18.456" v="2802" actId="478"/>
          <ac:spMkLst>
            <pc:docMk/>
            <pc:sldMk cId="739196544" sldId="358"/>
            <ac:spMk id="12" creationId="{FC69ACEB-75D7-0A15-47EC-B9ABA096D44E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3" creationId="{6F427827-CDDE-C153-198A-BED3F6F483FF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4" creationId="{B290135F-9C9F-C5DC-778C-89DEAC4122DD}"/>
          </ac:spMkLst>
        </pc:spChg>
        <pc:spChg chg="add mod">
          <ac:chgData name="Ali, Syed Waqqas" userId="1b3a5f44-9498-4738-8c4e-8127257d744d" providerId="ADAL" clId="{2AD63BCF-471B-43C3-985C-2B87DBEA5A13}" dt="2024-03-05T14:12:27.382" v="9310" actId="20577"/>
          <ac:spMkLst>
            <pc:docMk/>
            <pc:sldMk cId="739196544" sldId="358"/>
            <ac:spMk id="18" creationId="{3FCA5E31-91AE-7A7E-E44F-8ECC76F7067C}"/>
          </ac:spMkLst>
        </pc:spChg>
        <pc:spChg chg="add del mod">
          <ac:chgData name="Ali, Syed Waqqas" userId="1b3a5f44-9498-4738-8c4e-8127257d744d" providerId="ADAL" clId="{2AD63BCF-471B-43C3-985C-2B87DBEA5A13}" dt="2024-03-05T02:13:26.321" v="2807" actId="478"/>
          <ac:spMkLst>
            <pc:docMk/>
            <pc:sldMk cId="739196544" sldId="358"/>
            <ac:spMk id="18" creationId="{96033F8A-F64C-15B5-3010-9A1863F17C1F}"/>
          </ac:spMkLst>
        </pc:spChg>
        <pc:spChg chg="add del mod ord">
          <ac:chgData name="Ali, Syed Waqqas" userId="1b3a5f44-9498-4738-8c4e-8127257d744d" providerId="ADAL" clId="{2AD63BCF-471B-43C3-985C-2B87DBEA5A13}" dt="2024-03-05T16:39:31.422" v="14609" actId="692"/>
          <ac:spMkLst>
            <pc:docMk/>
            <pc:sldMk cId="739196544" sldId="358"/>
            <ac:spMk id="19" creationId="{96A5B68B-25A5-4127-29B6-C8780C95B467}"/>
          </ac:spMkLst>
        </pc:spChg>
        <pc:spChg chg="add mod">
          <ac:chgData name="Ali, Syed Waqqas" userId="1b3a5f44-9498-4738-8c4e-8127257d744d" providerId="ADAL" clId="{2AD63BCF-471B-43C3-985C-2B87DBEA5A13}" dt="2024-03-05T16:38:56.835" v="14605" actId="692"/>
          <ac:spMkLst>
            <pc:docMk/>
            <pc:sldMk cId="739196544" sldId="358"/>
            <ac:spMk id="20" creationId="{24B05292-AB0B-95CB-7BDC-EA1A7D0DE5CD}"/>
          </ac:spMkLst>
        </pc:spChg>
        <pc:spChg chg="add del mod">
          <ac:chgData name="Ali, Syed Waqqas" userId="1b3a5f44-9498-4738-8c4e-8127257d744d" providerId="ADAL" clId="{2AD63BCF-471B-43C3-985C-2B87DBEA5A13}" dt="2024-03-05T02:13:23.601" v="2805" actId="478"/>
          <ac:spMkLst>
            <pc:docMk/>
            <pc:sldMk cId="739196544" sldId="358"/>
            <ac:spMk id="20" creationId="{AE1C4643-2026-B0AE-DBA5-382F6DDA6F8D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1" creationId="{18056069-7207-3D0F-8DFF-2F816606415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8" creationId="{3E330B0C-19C5-3AE9-9376-81C5460637D8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9" creationId="{B171382A-6592-99BC-5122-360EBA188BA0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0" creationId="{02683870-3F62-CCED-EDD1-FD75EB80B1CD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5" creationId="{1C8486EA-A48E-5C44-5892-D40282B4548A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6" creationId="{DDEA5043-6001-E672-BA76-EF5BE00977CF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7" creationId="{46EFF505-8D96-0758-5083-7E01F8A7769A}"/>
          </ac:spMkLst>
        </pc:spChg>
        <pc:spChg chg="add mod">
          <ac:chgData name="Ali, Syed Waqqas" userId="1b3a5f44-9498-4738-8c4e-8127257d744d" providerId="ADAL" clId="{2AD63BCF-471B-43C3-985C-2B87DBEA5A13}" dt="2024-03-05T02:27:44.933" v="3268"/>
          <ac:spMkLst>
            <pc:docMk/>
            <pc:sldMk cId="739196544" sldId="358"/>
            <ac:spMk id="42" creationId="{D1978F38-9A86-E07E-96FF-9C34CE852CF3}"/>
          </ac:spMkLst>
        </pc:spChg>
        <pc:cxnChg chg="add mod">
          <ac:chgData name="Ali, Syed Waqqas" userId="1b3a5f44-9498-4738-8c4e-8127257d744d" providerId="ADAL" clId="{2AD63BCF-471B-43C3-985C-2B87DBEA5A13}" dt="2024-03-05T14:12:16.273" v="9304" actId="1076"/>
          <ac:cxnSpMkLst>
            <pc:docMk/>
            <pc:sldMk cId="739196544" sldId="358"/>
            <ac:cxnSpMk id="12" creationId="{7A12562F-1CF8-9329-0F8F-05E4B19EB747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5" creationId="{E540F929-4084-A46C-A1D0-5E893A43B40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6" creationId="{2DAA48C7-2818-3C04-850A-C8FF7595D01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7" creationId="{E6F95028-63C6-DF22-3215-0E90666ABCC5}"/>
          </ac:cxnSpMkLst>
        </pc:cxnChg>
        <pc:cxnChg chg="del mod">
          <ac:chgData name="Ali, Syed Waqqas" userId="1b3a5f44-9498-4738-8c4e-8127257d744d" providerId="ADAL" clId="{2AD63BCF-471B-43C3-985C-2B87DBEA5A13}" dt="2024-03-05T02:13:20.014" v="2803" actId="478"/>
          <ac:cxnSpMkLst>
            <pc:docMk/>
            <pc:sldMk cId="739196544" sldId="358"/>
            <ac:cxnSpMk id="19" creationId="{F1DF2EA6-F041-D539-A549-723F6F97B3C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2" creationId="{79FA4AB6-F134-251D-7F9E-A2CC96AE372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3" creationId="{F692D428-8A6A-3433-4405-6BF995CB09CC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4" creationId="{3C06B8A7-7585-7C51-5B5D-DD4004E59BD9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5" creationId="{8AC70F93-2942-1C95-16A2-BA5C002D0350}"/>
          </ac:cxnSpMkLst>
        </pc:cxnChg>
        <pc:cxnChg chg="add del mod">
          <ac:chgData name="Ali, Syed Waqqas" userId="1b3a5f44-9498-4738-8c4e-8127257d744d" providerId="ADAL" clId="{2AD63BCF-471B-43C3-985C-2B87DBEA5A13}" dt="2024-03-05T02:13:24.317" v="2806" actId="478"/>
          <ac:cxnSpMkLst>
            <pc:docMk/>
            <pc:sldMk cId="739196544" sldId="358"/>
            <ac:cxnSpMk id="26" creationId="{6BEC2FE6-7BDC-6201-9461-11892ABC7231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7" creationId="{41FDB8AC-34A7-4945-46BE-906FCC34C8AD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1" creationId="{563CCCE7-8C4D-467B-BDC8-FB8D4053904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2" creationId="{06406BF6-625E-0E7F-3FE0-E9A4291B866A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3" creationId="{0F513510-205B-FB7C-3242-BC05376A2878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4" creationId="{FC32D91F-2D61-077F-9642-59E600211628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8" creationId="{4CFCA83B-B2C6-A0E9-2832-113E4D20DE50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9" creationId="{8116AB9B-65A4-2BF1-E847-9A6A0E4C1BF4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40" creationId="{A3C58B94-05E4-BEE1-7CF5-56B485B00A02}"/>
          </ac:cxnSpMkLst>
        </pc:cxnChg>
        <pc:cxnChg chg="add del mod">
          <ac:chgData name="Ali, Syed Waqqas" userId="1b3a5f44-9498-4738-8c4e-8127257d744d" providerId="ADAL" clId="{2AD63BCF-471B-43C3-985C-2B87DBEA5A13}" dt="2024-03-05T02:13:52.244" v="2814" actId="478"/>
          <ac:cxnSpMkLst>
            <pc:docMk/>
            <pc:sldMk cId="739196544" sldId="358"/>
            <ac:cxnSpMk id="41" creationId="{174B705D-2EE5-A494-6066-2CA79ED1A099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16:43:04.707" v="14762" actId="114"/>
        <pc:sldMkLst>
          <pc:docMk/>
          <pc:sldMk cId="1229655420" sldId="359"/>
        </pc:sldMkLst>
        <pc:spChg chg="mod">
          <ac:chgData name="Ali, Syed Waqqas" userId="1b3a5f44-9498-4738-8c4e-8127257d744d" providerId="ADAL" clId="{2AD63BCF-471B-43C3-985C-2B87DBEA5A13}" dt="2024-03-05T16:43:04.707" v="14762" actId="114"/>
          <ac:spMkLst>
            <pc:docMk/>
            <pc:sldMk cId="1229655420" sldId="359"/>
            <ac:spMk id="2" creationId="{B2AE509A-6449-8AA6-2907-97420D7CB81B}"/>
          </ac:spMkLst>
        </pc:spChg>
        <pc:spChg chg="mod">
          <ac:chgData name="Ali, Syed Waqqas" userId="1b3a5f44-9498-4738-8c4e-8127257d744d" providerId="ADAL" clId="{2AD63BCF-471B-43C3-985C-2B87DBEA5A13}" dt="2024-03-05T02:15:15.329" v="3047" actId="20577"/>
          <ac:spMkLst>
            <pc:docMk/>
            <pc:sldMk cId="1229655420" sldId="359"/>
            <ac:spMk id="3" creationId="{DE9810CE-DA47-B030-CAFB-146C3EC59E41}"/>
          </ac:spMkLst>
        </pc:spChg>
        <pc:spChg chg="add mod">
          <ac:chgData name="Ali, Syed Waqqas" userId="1b3a5f44-9498-4738-8c4e-8127257d744d" providerId="ADAL" clId="{2AD63BCF-471B-43C3-985C-2B87DBEA5A13}" dt="2024-03-05T02:27:46.427" v="3269"/>
          <ac:spMkLst>
            <pc:docMk/>
            <pc:sldMk cId="1229655420" sldId="359"/>
            <ac:spMk id="9" creationId="{1186E67C-CD4B-BDB6-0824-CB6B54F5EBBF}"/>
          </ac:spMkLst>
        </pc:spChg>
      </pc:sldChg>
      <pc:sldChg chg="modSp add mod">
        <pc:chgData name="Ali, Syed Waqqas" userId="1b3a5f44-9498-4738-8c4e-8127257d744d" providerId="ADAL" clId="{2AD63BCF-471B-43C3-985C-2B87DBEA5A13}" dt="2024-03-05T02:15:46.549" v="3066" actId="20577"/>
        <pc:sldMkLst>
          <pc:docMk/>
          <pc:sldMk cId="1345978122" sldId="360"/>
        </pc:sldMkLst>
        <pc:spChg chg="mod">
          <ac:chgData name="Ali, Syed Waqqas" userId="1b3a5f44-9498-4738-8c4e-8127257d744d" providerId="ADAL" clId="{2AD63BCF-471B-43C3-985C-2B87DBEA5A13}" dt="2024-03-05T02:15:46.549" v="3066" actId="20577"/>
          <ac:spMkLst>
            <pc:docMk/>
            <pc:sldMk cId="1345978122" sldId="360"/>
            <ac:spMk id="2" creationId="{225BA0A2-D581-29E8-E77B-E939F53B48D9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5:38.313" v="3211" actId="20577"/>
        <pc:sldMkLst>
          <pc:docMk/>
          <pc:sldMk cId="354139799" sldId="361"/>
        </pc:sldMkLst>
        <pc:spChg chg="mod">
          <ac:chgData name="Ali, Syed Waqqas" userId="1b3a5f44-9498-4738-8c4e-8127257d744d" providerId="ADAL" clId="{2AD63BCF-471B-43C3-985C-2B87DBEA5A13}" dt="2024-03-05T02:22:38.509" v="3086" actId="20577"/>
          <ac:spMkLst>
            <pc:docMk/>
            <pc:sldMk cId="354139799" sldId="361"/>
            <ac:spMk id="2" creationId="{D2884510-0018-00B8-E384-39B00A846128}"/>
          </ac:spMkLst>
        </pc:spChg>
        <pc:spChg chg="del">
          <ac:chgData name="Ali, Syed Waqqas" userId="1b3a5f44-9498-4738-8c4e-8127257d744d" providerId="ADAL" clId="{2AD63BCF-471B-43C3-985C-2B87DBEA5A13}" dt="2024-03-05T02:22:27.560" v="3070" actId="478"/>
          <ac:spMkLst>
            <pc:docMk/>
            <pc:sldMk cId="354139799" sldId="361"/>
            <ac:spMk id="3" creationId="{E63D53CE-B3AF-D4C9-CDC3-B5B7DDA3CDD3}"/>
          </ac:spMkLst>
        </pc:spChg>
        <pc:spChg chg="mod">
          <ac:chgData name="Ali, Syed Waqqas" userId="1b3a5f44-9498-4738-8c4e-8127257d744d" providerId="ADAL" clId="{2AD63BCF-471B-43C3-985C-2B87DBEA5A13}" dt="2024-03-05T02:25:01.253" v="3195" actId="20577"/>
          <ac:spMkLst>
            <pc:docMk/>
            <pc:sldMk cId="354139799" sldId="361"/>
            <ac:spMk id="8" creationId="{F5CC197B-FE91-839F-EC88-B80B74BE7CB6}"/>
          </ac:spMkLst>
        </pc:spChg>
        <pc:spChg chg="add mod">
          <ac:chgData name="Ali, Syed Waqqas" userId="1b3a5f44-9498-4738-8c4e-8127257d744d" providerId="ADAL" clId="{2AD63BCF-471B-43C3-985C-2B87DBEA5A13}" dt="2024-03-05T02:25:38.313" v="3211" actId="20577"/>
          <ac:spMkLst>
            <pc:docMk/>
            <pc:sldMk cId="354139799" sldId="361"/>
            <ac:spMk id="10" creationId="{76B540E5-2BC7-BB09-DBF7-379118622ED3}"/>
          </ac:spMkLst>
        </pc:spChg>
        <pc:picChg chg="add mod">
          <ac:chgData name="Ali, Syed Waqqas" userId="1b3a5f44-9498-4738-8c4e-8127257d744d" providerId="ADAL" clId="{2AD63BCF-471B-43C3-985C-2B87DBEA5A13}" dt="2024-03-05T02:22:33.246" v="3071"/>
          <ac:picMkLst>
            <pc:docMk/>
            <pc:sldMk cId="354139799" sldId="361"/>
            <ac:picMk id="9" creationId="{9B688976-FD24-D1CE-785B-D3181C533A88}"/>
          </ac:picMkLst>
        </pc:picChg>
      </pc:sldChg>
      <pc:sldChg chg="modSp add mod">
        <pc:chgData name="Ali, Syed Waqqas" userId="1b3a5f44-9498-4738-8c4e-8127257d744d" providerId="ADAL" clId="{2AD63BCF-471B-43C3-985C-2B87DBEA5A13}" dt="2024-03-05T02:25:05.768" v="3201" actId="20577"/>
        <pc:sldMkLst>
          <pc:docMk/>
          <pc:sldMk cId="920825020" sldId="362"/>
        </pc:sldMkLst>
        <pc:spChg chg="mod">
          <ac:chgData name="Ali, Syed Waqqas" userId="1b3a5f44-9498-4738-8c4e-8127257d744d" providerId="ADAL" clId="{2AD63BCF-471B-43C3-985C-2B87DBEA5A13}" dt="2024-03-05T02:23:36.394" v="3119" actId="403"/>
          <ac:spMkLst>
            <pc:docMk/>
            <pc:sldMk cId="920825020" sldId="362"/>
            <ac:spMk id="2" creationId="{47102452-D737-9C6C-DDE2-4ACCD0D2CE87}"/>
          </ac:spMkLst>
        </pc:spChg>
        <pc:spChg chg="mod">
          <ac:chgData name="Ali, Syed Waqqas" userId="1b3a5f44-9498-4738-8c4e-8127257d744d" providerId="ADAL" clId="{2AD63BCF-471B-43C3-985C-2B87DBEA5A13}" dt="2024-03-05T02:23:48.049" v="3123" actId="403"/>
          <ac:spMkLst>
            <pc:docMk/>
            <pc:sldMk cId="920825020" sldId="362"/>
            <ac:spMk id="3" creationId="{568DEEE9-FB12-B848-637D-F4930ECB6C34}"/>
          </ac:spMkLst>
        </pc:spChg>
        <pc:spChg chg="mod">
          <ac:chgData name="Ali, Syed Waqqas" userId="1b3a5f44-9498-4738-8c4e-8127257d744d" providerId="ADAL" clId="{2AD63BCF-471B-43C3-985C-2B87DBEA5A13}" dt="2024-03-05T02:25:05.768" v="3201" actId="20577"/>
          <ac:spMkLst>
            <pc:docMk/>
            <pc:sldMk cId="920825020" sldId="362"/>
            <ac:spMk id="8" creationId="{C5AC303F-D1F9-A1E4-2E99-69EC82F99CA3}"/>
          </ac:spMkLst>
        </pc:spChg>
      </pc:sldChg>
      <pc:sldChg chg="modSp add mod">
        <pc:chgData name="Ali, Syed Waqqas" userId="1b3a5f44-9498-4738-8c4e-8127257d744d" providerId="ADAL" clId="{2AD63BCF-471B-43C3-985C-2B87DBEA5A13}" dt="2024-03-05T17:50:36.217" v="16945" actId="6549"/>
        <pc:sldMkLst>
          <pc:docMk/>
          <pc:sldMk cId="1682064878" sldId="363"/>
        </pc:sldMkLst>
        <pc:spChg chg="mod">
          <ac:chgData name="Ali, Syed Waqqas" userId="1b3a5f44-9498-4738-8c4e-8127257d744d" providerId="ADAL" clId="{2AD63BCF-471B-43C3-985C-2B87DBEA5A13}" dt="2024-03-05T02:30:39.366" v="3318" actId="20577"/>
          <ac:spMkLst>
            <pc:docMk/>
            <pc:sldMk cId="1682064878" sldId="363"/>
            <ac:spMk id="2" creationId="{955FF960-2EB3-0524-E108-6977DB6BE105}"/>
          </ac:spMkLst>
        </pc:spChg>
        <pc:spChg chg="mod">
          <ac:chgData name="Ali, Syed Waqqas" userId="1b3a5f44-9498-4738-8c4e-8127257d744d" providerId="ADAL" clId="{2AD63BCF-471B-43C3-985C-2B87DBEA5A13}" dt="2024-03-05T17:50:36.217" v="16945" actId="6549"/>
          <ac:spMkLst>
            <pc:docMk/>
            <pc:sldMk cId="1682064878" sldId="363"/>
            <ac:spMk id="3" creationId="{F1055F4A-67DC-56E5-A802-0B4D5754252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6:44:55.659" v="14926" actId="1076"/>
        <pc:sldMkLst>
          <pc:docMk/>
          <pc:sldMk cId="1849912665" sldId="364"/>
        </pc:sldMkLst>
        <pc:spChg chg="mod">
          <ac:chgData name="Ali, Syed Waqqas" userId="1b3a5f44-9498-4738-8c4e-8127257d744d" providerId="ADAL" clId="{2AD63BCF-471B-43C3-985C-2B87DBEA5A13}" dt="2024-03-05T02:35:09.757" v="3773" actId="27636"/>
          <ac:spMkLst>
            <pc:docMk/>
            <pc:sldMk cId="1849912665" sldId="364"/>
            <ac:spMk id="2" creationId="{1ACB2F39-6E79-2459-98E3-581F4ADF1B9A}"/>
          </ac:spMkLst>
        </pc:spChg>
        <pc:spChg chg="mod">
          <ac:chgData name="Ali, Syed Waqqas" userId="1b3a5f44-9498-4738-8c4e-8127257d744d" providerId="ADAL" clId="{2AD63BCF-471B-43C3-985C-2B87DBEA5A13}" dt="2024-03-05T02:37:18.696" v="4009" actId="20577"/>
          <ac:spMkLst>
            <pc:docMk/>
            <pc:sldMk cId="1849912665" sldId="364"/>
            <ac:spMk id="3" creationId="{A32854B3-31E6-51DF-458F-6D3DEBE769AE}"/>
          </ac:spMkLst>
        </pc:spChg>
        <pc:spChg chg="add mod">
          <ac:chgData name="Ali, Syed Waqqas" userId="1b3a5f44-9498-4738-8c4e-8127257d744d" providerId="ADAL" clId="{2AD63BCF-471B-43C3-985C-2B87DBEA5A13}" dt="2024-03-05T16:44:55.659" v="14926" actId="1076"/>
          <ac:spMkLst>
            <pc:docMk/>
            <pc:sldMk cId="1849912665" sldId="364"/>
            <ac:spMk id="9" creationId="{F14699BD-735F-DE75-5535-93C12952A933}"/>
          </ac:spMkLst>
        </pc:spChg>
        <pc:spChg chg="add mod ord">
          <ac:chgData name="Ali, Syed Waqqas" userId="1b3a5f44-9498-4738-8c4e-8127257d744d" providerId="ADAL" clId="{2AD63BCF-471B-43C3-985C-2B87DBEA5A13}" dt="2024-03-05T16:44:45.565" v="14924" actId="167"/>
          <ac:spMkLst>
            <pc:docMk/>
            <pc:sldMk cId="1849912665" sldId="364"/>
            <ac:spMk id="10" creationId="{6C1212A3-8FA4-E13F-FF35-E32159D72C39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43.922" v="14927" actId="207"/>
        <pc:sldMkLst>
          <pc:docMk/>
          <pc:sldMk cId="4204330396" sldId="365"/>
        </pc:sldMkLst>
        <pc:spChg chg="mod">
          <ac:chgData name="Ali, Syed Waqqas" userId="1b3a5f44-9498-4738-8c4e-8127257d744d" providerId="ADAL" clId="{2AD63BCF-471B-43C3-985C-2B87DBEA5A13}" dt="2024-03-05T02:51:53.381" v="4028" actId="403"/>
          <ac:spMkLst>
            <pc:docMk/>
            <pc:sldMk cId="4204330396" sldId="365"/>
            <ac:spMk id="2" creationId="{D7BD4946-E813-3BDA-04DF-D48D80200E3B}"/>
          </ac:spMkLst>
        </pc:spChg>
        <pc:spChg chg="mod">
          <ac:chgData name="Ali, Syed Waqqas" userId="1b3a5f44-9498-4738-8c4e-8127257d744d" providerId="ADAL" clId="{2AD63BCF-471B-43C3-985C-2B87DBEA5A13}" dt="2024-03-05T16:45:43.922" v="14927" actId="207"/>
          <ac:spMkLst>
            <pc:docMk/>
            <pc:sldMk cId="4204330396" sldId="365"/>
            <ac:spMk id="3" creationId="{49F26708-3430-0572-C68A-00000354D6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2.048" v="14928" actId="207"/>
        <pc:sldMkLst>
          <pc:docMk/>
          <pc:sldMk cId="1358197729" sldId="366"/>
        </pc:sldMkLst>
        <pc:spChg chg="mod">
          <ac:chgData name="Ali, Syed Waqqas" userId="1b3a5f44-9498-4738-8c4e-8127257d744d" providerId="ADAL" clId="{2AD63BCF-471B-43C3-985C-2B87DBEA5A13}" dt="2024-03-05T02:53:30.990" v="4266" actId="20577"/>
          <ac:spMkLst>
            <pc:docMk/>
            <pc:sldMk cId="1358197729" sldId="366"/>
            <ac:spMk id="2" creationId="{38207834-77A6-8324-A15A-824949AF1BCC}"/>
          </ac:spMkLst>
        </pc:spChg>
        <pc:spChg chg="mod">
          <ac:chgData name="Ali, Syed Waqqas" userId="1b3a5f44-9498-4738-8c4e-8127257d744d" providerId="ADAL" clId="{2AD63BCF-471B-43C3-985C-2B87DBEA5A13}" dt="2024-03-05T16:45:52.048" v="14928" actId="207"/>
          <ac:spMkLst>
            <pc:docMk/>
            <pc:sldMk cId="1358197729" sldId="366"/>
            <ac:spMk id="3" creationId="{BCCA1A23-65C9-2BED-1BDA-BDBB2360E2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9.459" v="14929" actId="207"/>
        <pc:sldMkLst>
          <pc:docMk/>
          <pc:sldMk cId="3307584896" sldId="367"/>
        </pc:sldMkLst>
        <pc:spChg chg="mod">
          <ac:chgData name="Ali, Syed Waqqas" userId="1b3a5f44-9498-4738-8c4e-8127257d744d" providerId="ADAL" clId="{2AD63BCF-471B-43C3-985C-2B87DBEA5A13}" dt="2024-03-05T16:45:59.459" v="14929" actId="207"/>
          <ac:spMkLst>
            <pc:docMk/>
            <pc:sldMk cId="3307584896" sldId="367"/>
            <ac:spMk id="3" creationId="{9669B624-936E-FF87-6882-554993AB0D3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59:04.794" v="4518"/>
        <pc:sldMkLst>
          <pc:docMk/>
          <pc:sldMk cId="2629620729" sldId="368"/>
        </pc:sldMkLst>
        <pc:spChg chg="mod">
          <ac:chgData name="Ali, Syed Waqqas" userId="1b3a5f44-9498-4738-8c4e-8127257d744d" providerId="ADAL" clId="{2AD63BCF-471B-43C3-985C-2B87DBEA5A13}" dt="2024-03-05T02:56:42.455" v="4455" actId="20577"/>
          <ac:spMkLst>
            <pc:docMk/>
            <pc:sldMk cId="2629620729" sldId="368"/>
            <ac:spMk id="2" creationId="{AFDC9727-0428-79F2-769F-21C76E33F974}"/>
          </ac:spMkLst>
        </pc:spChg>
        <pc:spChg chg="del">
          <ac:chgData name="Ali, Syed Waqqas" userId="1b3a5f44-9498-4738-8c4e-8127257d744d" providerId="ADAL" clId="{2AD63BCF-471B-43C3-985C-2B87DBEA5A13}" dt="2024-03-05T02:58:27.312" v="4456" actId="22"/>
          <ac:spMkLst>
            <pc:docMk/>
            <pc:sldMk cId="2629620729" sldId="368"/>
            <ac:spMk id="3" creationId="{472AC328-A312-9095-089C-1F03BFB4B202}"/>
          </ac:spMkLst>
        </pc:spChg>
        <pc:spChg chg="add del mod">
          <ac:chgData name="Ali, Syed Waqqas" userId="1b3a5f44-9498-4738-8c4e-8127257d744d" providerId="ADAL" clId="{2AD63BCF-471B-43C3-985C-2B87DBEA5A13}" dt="2024-03-05T02:59:04.794" v="4518"/>
          <ac:spMkLst>
            <pc:docMk/>
            <pc:sldMk cId="2629620729" sldId="368"/>
            <ac:spMk id="11" creationId="{858CF80E-BD65-7B72-6EBB-1E98BCDB41E3}"/>
          </ac:spMkLst>
        </pc:spChg>
        <pc:spChg chg="add mod">
          <ac:chgData name="Ali, Syed Waqqas" userId="1b3a5f44-9498-4738-8c4e-8127257d744d" providerId="ADAL" clId="{2AD63BCF-471B-43C3-985C-2B87DBEA5A13}" dt="2024-03-05T02:59:02.865" v="4516" actId="1076"/>
          <ac:spMkLst>
            <pc:docMk/>
            <pc:sldMk cId="2629620729" sldId="368"/>
            <ac:spMk id="12" creationId="{2F396035-D5E3-0A5A-54E0-EF73663F8525}"/>
          </ac:spMkLst>
        </pc:spChg>
        <pc:picChg chg="add mod ord">
          <ac:chgData name="Ali, Syed Waqqas" userId="1b3a5f44-9498-4738-8c4e-8127257d744d" providerId="ADAL" clId="{2AD63BCF-471B-43C3-985C-2B87DBEA5A13}" dt="2024-03-05T02:58:37.674" v="4460" actId="1076"/>
          <ac:picMkLst>
            <pc:docMk/>
            <pc:sldMk cId="2629620729" sldId="368"/>
            <ac:picMk id="10" creationId="{44C0411E-4953-8177-2445-436CA878C865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03:02:35.515" v="4659" actId="14100"/>
        <pc:sldMkLst>
          <pc:docMk/>
          <pc:sldMk cId="293680938" sldId="369"/>
        </pc:sldMkLst>
        <pc:spChg chg="add mod">
          <ac:chgData name="Ali, Syed Waqqas" userId="1b3a5f44-9498-4738-8c4e-8127257d744d" providerId="ADAL" clId="{2AD63BCF-471B-43C3-985C-2B87DBEA5A13}" dt="2024-03-05T03:00:08.917" v="4557" actId="207"/>
          <ac:spMkLst>
            <pc:docMk/>
            <pc:sldMk cId="293680938" sldId="369"/>
            <ac:spMk id="3" creationId="{CC0C4C4D-1E22-E4DF-60A3-3CF31E61546D}"/>
          </ac:spMkLst>
        </pc:spChg>
        <pc:spChg chg="add mod">
          <ac:chgData name="Ali, Syed Waqqas" userId="1b3a5f44-9498-4738-8c4e-8127257d744d" providerId="ADAL" clId="{2AD63BCF-471B-43C3-985C-2B87DBEA5A13}" dt="2024-03-05T03:00:15.997" v="4560" actId="14100"/>
          <ac:spMkLst>
            <pc:docMk/>
            <pc:sldMk cId="293680938" sldId="369"/>
            <ac:spMk id="9" creationId="{D7C5F66B-D245-5389-3A38-52A3F733B1BB}"/>
          </ac:spMkLst>
        </pc:spChg>
        <pc:spChg chg="add mod">
          <ac:chgData name="Ali, Syed Waqqas" userId="1b3a5f44-9498-4738-8c4e-8127257d744d" providerId="ADAL" clId="{2AD63BCF-471B-43C3-985C-2B87DBEA5A13}" dt="2024-03-05T03:00:22.817" v="4563" actId="14100"/>
          <ac:spMkLst>
            <pc:docMk/>
            <pc:sldMk cId="293680938" sldId="369"/>
            <ac:spMk id="11" creationId="{31B7A6DD-F9D9-4E31-0DA3-11A54D72CF81}"/>
          </ac:spMkLst>
        </pc:spChg>
        <pc:spChg chg="del">
          <ac:chgData name="Ali, Syed Waqqas" userId="1b3a5f44-9498-4738-8c4e-8127257d744d" providerId="ADAL" clId="{2AD63BCF-471B-43C3-985C-2B87DBEA5A13}" dt="2024-03-05T03:01:13.512" v="4583" actId="478"/>
          <ac:spMkLst>
            <pc:docMk/>
            <pc:sldMk cId="293680938" sldId="369"/>
            <ac:spMk id="12" creationId="{C13805D7-D0E1-CDA7-FDF0-EF7740DB3090}"/>
          </ac:spMkLst>
        </pc:spChg>
        <pc:spChg chg="add del mod">
          <ac:chgData name="Ali, Syed Waqqas" userId="1b3a5f44-9498-4738-8c4e-8127257d744d" providerId="ADAL" clId="{2AD63BCF-471B-43C3-985C-2B87DBEA5A13}" dt="2024-03-05T03:00:30.712" v="4566" actId="478"/>
          <ac:spMkLst>
            <pc:docMk/>
            <pc:sldMk cId="293680938" sldId="369"/>
            <ac:spMk id="13" creationId="{E1B26DDB-E5ED-60A2-B065-0846CA4FA89A}"/>
          </ac:spMkLst>
        </pc:spChg>
        <pc:spChg chg="add mod">
          <ac:chgData name="Ali, Syed Waqqas" userId="1b3a5f44-9498-4738-8c4e-8127257d744d" providerId="ADAL" clId="{2AD63BCF-471B-43C3-985C-2B87DBEA5A13}" dt="2024-03-05T03:00:55.147" v="4574" actId="207"/>
          <ac:spMkLst>
            <pc:docMk/>
            <pc:sldMk cId="293680938" sldId="369"/>
            <ac:spMk id="14" creationId="{C2352D8F-C376-BE3D-13E1-E048E17E541A}"/>
          </ac:spMkLst>
        </pc:spChg>
        <pc:spChg chg="add mod">
          <ac:chgData name="Ali, Syed Waqqas" userId="1b3a5f44-9498-4738-8c4e-8127257d744d" providerId="ADAL" clId="{2AD63BCF-471B-43C3-985C-2B87DBEA5A13}" dt="2024-03-05T03:00:59.933" v="4577" actId="14100"/>
          <ac:spMkLst>
            <pc:docMk/>
            <pc:sldMk cId="293680938" sldId="369"/>
            <ac:spMk id="15" creationId="{330CDAE8-0AD6-FD28-C565-66D6CB4E6DA8}"/>
          </ac:spMkLst>
        </pc:spChg>
        <pc:spChg chg="add mod">
          <ac:chgData name="Ali, Syed Waqqas" userId="1b3a5f44-9498-4738-8c4e-8127257d744d" providerId="ADAL" clId="{2AD63BCF-471B-43C3-985C-2B87DBEA5A13}" dt="2024-03-05T03:01:03.702" v="4579" actId="1076"/>
          <ac:spMkLst>
            <pc:docMk/>
            <pc:sldMk cId="293680938" sldId="369"/>
            <ac:spMk id="16" creationId="{F76BB6E0-836F-7AAE-7F6D-780280FE60D1}"/>
          </ac:spMkLst>
        </pc:spChg>
        <pc:spChg chg="add mod">
          <ac:chgData name="Ali, Syed Waqqas" userId="1b3a5f44-9498-4738-8c4e-8127257d744d" providerId="ADAL" clId="{2AD63BCF-471B-43C3-985C-2B87DBEA5A13}" dt="2024-03-05T03:01:09.250" v="4582" actId="14100"/>
          <ac:spMkLst>
            <pc:docMk/>
            <pc:sldMk cId="293680938" sldId="369"/>
            <ac:spMk id="17" creationId="{FC3C0D5F-9525-2FC8-EA59-B7B9E67B9778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8" creationId="{5880B0CA-5B8A-6C81-7EFA-68AEE429B8BD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9" creationId="{6C0A7E92-53C2-E1AA-FDF9-167D6829F9CE}"/>
          </ac:spMkLst>
        </pc:spChg>
        <pc:picChg chg="mod">
          <ac:chgData name="Ali, Syed Waqqas" userId="1b3a5f44-9498-4738-8c4e-8127257d744d" providerId="ADAL" clId="{2AD63BCF-471B-43C3-985C-2B87DBEA5A13}" dt="2024-03-05T03:02:23.474" v="4653" actId="1076"/>
          <ac:picMkLst>
            <pc:docMk/>
            <pc:sldMk cId="293680938" sldId="369"/>
            <ac:picMk id="10" creationId="{F41C56B5-F2AF-A13D-7077-1833D3CB8493}"/>
          </ac:picMkLst>
        </pc:pic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1" creationId="{3AFB48B3-517D-02B4-EACD-24A48874A9E5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2" creationId="{524A3535-825A-D453-F0F4-190B4B449E66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4" creationId="{C0C5A6DC-EE9F-6233-BCB4-70C6DE3D6AA1}"/>
          </ac:cxnSpMkLst>
        </pc:cxnChg>
        <pc:cxnChg chg="add mod">
          <ac:chgData name="Ali, Syed Waqqas" userId="1b3a5f44-9498-4738-8c4e-8127257d744d" providerId="ADAL" clId="{2AD63BCF-471B-43C3-985C-2B87DBEA5A13}" dt="2024-03-05T03:02:35.515" v="4659" actId="14100"/>
          <ac:cxnSpMkLst>
            <pc:docMk/>
            <pc:sldMk cId="293680938" sldId="369"/>
            <ac:cxnSpMk id="26" creationId="{206F312E-68DA-325B-F546-FEE0CCE44211}"/>
          </ac:cxnSpMkLst>
        </pc:cxnChg>
        <pc:cxnChg chg="add mod">
          <ac:chgData name="Ali, Syed Waqqas" userId="1b3a5f44-9498-4738-8c4e-8127257d744d" providerId="ADAL" clId="{2AD63BCF-471B-43C3-985C-2B87DBEA5A13}" dt="2024-03-05T03:02:32.415" v="4658" actId="14100"/>
          <ac:cxnSpMkLst>
            <pc:docMk/>
            <pc:sldMk cId="293680938" sldId="369"/>
            <ac:cxnSpMk id="28" creationId="{D38062A1-D9BD-1C6C-B84D-4029C439D052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03:07:00.725" v="5145" actId="20577"/>
        <pc:sldMkLst>
          <pc:docMk/>
          <pc:sldMk cId="1887110225" sldId="370"/>
        </pc:sldMkLst>
        <pc:spChg chg="mod">
          <ac:chgData name="Ali, Syed Waqqas" userId="1b3a5f44-9498-4738-8c4e-8127257d744d" providerId="ADAL" clId="{2AD63BCF-471B-43C3-985C-2B87DBEA5A13}" dt="2024-03-05T03:03:08.858" v="4721" actId="27636"/>
          <ac:spMkLst>
            <pc:docMk/>
            <pc:sldMk cId="1887110225" sldId="370"/>
            <ac:spMk id="2" creationId="{1EACC885-228D-90B7-806B-5C3EEDC19845}"/>
          </ac:spMkLst>
        </pc:spChg>
        <pc:spChg chg="mod">
          <ac:chgData name="Ali, Syed Waqqas" userId="1b3a5f44-9498-4738-8c4e-8127257d744d" providerId="ADAL" clId="{2AD63BCF-471B-43C3-985C-2B87DBEA5A13}" dt="2024-03-05T03:07:00.725" v="5145" actId="20577"/>
          <ac:spMkLst>
            <pc:docMk/>
            <pc:sldMk cId="1887110225" sldId="370"/>
            <ac:spMk id="3" creationId="{337D2B22-9EC2-CD4D-177D-3D19DB24758D}"/>
          </ac:spMkLst>
        </pc:spChg>
        <pc:picChg chg="add mod">
          <ac:chgData name="Ali, Syed Waqqas" userId="1b3a5f44-9498-4738-8c4e-8127257d744d" providerId="ADAL" clId="{2AD63BCF-471B-43C3-985C-2B87DBEA5A13}" dt="2024-03-05T03:04:32.004" v="4859" actId="1076"/>
          <ac:picMkLst>
            <pc:docMk/>
            <pc:sldMk cId="1887110225" sldId="370"/>
            <ac:picMk id="10" creationId="{701A9E7A-2A5A-6593-F76B-418F2F08D9D2}"/>
          </ac:picMkLst>
        </pc:picChg>
      </pc:sldChg>
      <pc:sldChg chg="modSp add mod">
        <pc:chgData name="Ali, Syed Waqqas" userId="1b3a5f44-9498-4738-8c4e-8127257d744d" providerId="ADAL" clId="{2AD63BCF-471B-43C3-985C-2B87DBEA5A13}" dt="2024-03-05T03:11:20.272" v="5581" actId="20577"/>
        <pc:sldMkLst>
          <pc:docMk/>
          <pc:sldMk cId="2077504926" sldId="371"/>
        </pc:sldMkLst>
        <pc:spChg chg="mod">
          <ac:chgData name="Ali, Syed Waqqas" userId="1b3a5f44-9498-4738-8c4e-8127257d744d" providerId="ADAL" clId="{2AD63BCF-471B-43C3-985C-2B87DBEA5A13}" dt="2024-03-05T03:08:14.313" v="5178" actId="20577"/>
          <ac:spMkLst>
            <pc:docMk/>
            <pc:sldMk cId="2077504926" sldId="371"/>
            <ac:spMk id="2" creationId="{8CBD3153-89CD-42C9-33B5-357EE8BE684D}"/>
          </ac:spMkLst>
        </pc:spChg>
        <pc:spChg chg="mod">
          <ac:chgData name="Ali, Syed Waqqas" userId="1b3a5f44-9498-4738-8c4e-8127257d744d" providerId="ADAL" clId="{2AD63BCF-471B-43C3-985C-2B87DBEA5A13}" dt="2024-03-05T03:11:20.272" v="5581" actId="20577"/>
          <ac:spMkLst>
            <pc:docMk/>
            <pc:sldMk cId="2077504926" sldId="371"/>
            <ac:spMk id="3" creationId="{E3F600FF-062E-E2E3-AB3C-5E692FF46F63}"/>
          </ac:spMkLst>
        </pc:spChg>
      </pc:sldChg>
      <pc:sldChg chg="modSp add mod">
        <pc:chgData name="Ali, Syed Waqqas" userId="1b3a5f44-9498-4738-8c4e-8127257d744d" providerId="ADAL" clId="{2AD63BCF-471B-43C3-985C-2B87DBEA5A13}" dt="2024-03-05T16:46:44.296" v="14931" actId="207"/>
        <pc:sldMkLst>
          <pc:docMk/>
          <pc:sldMk cId="2916339836" sldId="372"/>
        </pc:sldMkLst>
        <pc:spChg chg="mod">
          <ac:chgData name="Ali, Syed Waqqas" userId="1b3a5f44-9498-4738-8c4e-8127257d744d" providerId="ADAL" clId="{2AD63BCF-471B-43C3-985C-2B87DBEA5A13}" dt="2024-03-05T16:46:44.296" v="14931" actId="207"/>
          <ac:spMkLst>
            <pc:docMk/>
            <pc:sldMk cId="2916339836" sldId="372"/>
            <ac:spMk id="3" creationId="{F99E470D-7BC4-CAC1-ED0C-7C0D313FDC30}"/>
          </ac:spMkLst>
        </pc:spChg>
      </pc:sldChg>
      <pc:sldChg chg="modSp add mod">
        <pc:chgData name="Ali, Syed Waqqas" userId="1b3a5f44-9498-4738-8c4e-8127257d744d" providerId="ADAL" clId="{2AD63BCF-471B-43C3-985C-2B87DBEA5A13}" dt="2024-03-05T03:13:58.859" v="5714" actId="403"/>
        <pc:sldMkLst>
          <pc:docMk/>
          <pc:sldMk cId="1481235140" sldId="373"/>
        </pc:sldMkLst>
        <pc:spChg chg="mod">
          <ac:chgData name="Ali, Syed Waqqas" userId="1b3a5f44-9498-4738-8c4e-8127257d744d" providerId="ADAL" clId="{2AD63BCF-471B-43C3-985C-2B87DBEA5A13}" dt="2024-03-05T03:13:58.859" v="5714" actId="403"/>
          <ac:spMkLst>
            <pc:docMk/>
            <pc:sldMk cId="1481235140" sldId="373"/>
            <ac:spMk id="2" creationId="{1B50151E-98AD-6A64-2704-770D4235EBD4}"/>
          </ac:spMkLst>
        </pc:spChg>
        <pc:spChg chg="mod">
          <ac:chgData name="Ali, Syed Waqqas" userId="1b3a5f44-9498-4738-8c4e-8127257d744d" providerId="ADAL" clId="{2AD63BCF-471B-43C3-985C-2B87DBEA5A13}" dt="2024-03-05T03:13:53.195" v="5711" actId="20577"/>
          <ac:spMkLst>
            <pc:docMk/>
            <pc:sldMk cId="1481235140" sldId="373"/>
            <ac:spMk id="3" creationId="{F71CD460-0E13-C45E-C025-084833E5C12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38.687" v="7345" actId="20577"/>
        <pc:sldMkLst>
          <pc:docMk/>
          <pc:sldMk cId="1881559593" sldId="374"/>
        </pc:sldMkLst>
        <pc:spChg chg="mod">
          <ac:chgData name="Ali, Syed Waqqas" userId="1b3a5f44-9498-4738-8c4e-8127257d744d" providerId="ADAL" clId="{2AD63BCF-471B-43C3-985C-2B87DBEA5A13}" dt="2024-03-05T03:32:38.687" v="7345" actId="20577"/>
          <ac:spMkLst>
            <pc:docMk/>
            <pc:sldMk cId="1881559593" sldId="374"/>
            <ac:spMk id="2" creationId="{7CA4A415-3E35-72AD-4FEF-4DD40741C90F}"/>
          </ac:spMkLst>
        </pc:spChg>
      </pc:sldChg>
      <pc:sldChg chg="modSp add mod">
        <pc:chgData name="Ali, Syed Waqqas" userId="1b3a5f44-9498-4738-8c4e-8127257d744d" providerId="ADAL" clId="{2AD63BCF-471B-43C3-985C-2B87DBEA5A13}" dt="2024-03-05T03:16:44.621" v="5932" actId="20577"/>
        <pc:sldMkLst>
          <pc:docMk/>
          <pc:sldMk cId="3855634652" sldId="375"/>
        </pc:sldMkLst>
        <pc:spChg chg="mod">
          <ac:chgData name="Ali, Syed Waqqas" userId="1b3a5f44-9498-4738-8c4e-8127257d744d" providerId="ADAL" clId="{2AD63BCF-471B-43C3-985C-2B87DBEA5A13}" dt="2024-03-05T03:15:44.993" v="5762" actId="403"/>
          <ac:spMkLst>
            <pc:docMk/>
            <pc:sldMk cId="3855634652" sldId="375"/>
            <ac:spMk id="2" creationId="{1DD36ED7-B808-FA07-D7A6-DBC04043441B}"/>
          </ac:spMkLst>
        </pc:spChg>
        <pc:spChg chg="mod">
          <ac:chgData name="Ali, Syed Waqqas" userId="1b3a5f44-9498-4738-8c4e-8127257d744d" providerId="ADAL" clId="{2AD63BCF-471B-43C3-985C-2B87DBEA5A13}" dt="2024-03-05T03:16:44.621" v="5932" actId="20577"/>
          <ac:spMkLst>
            <pc:docMk/>
            <pc:sldMk cId="3855634652" sldId="375"/>
            <ac:spMk id="3" creationId="{ACD2B3FC-D23D-95DB-404C-58114EABA575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3:32:26.670" v="7342"/>
        <pc:sldMkLst>
          <pc:docMk/>
          <pc:sldMk cId="2441395707" sldId="376"/>
        </pc:sldMkLst>
        <pc:spChg chg="mod">
          <ac:chgData name="Ali, Syed Waqqas" userId="1b3a5f44-9498-4738-8c4e-8127257d744d" providerId="ADAL" clId="{2AD63BCF-471B-43C3-985C-2B87DBEA5A13}" dt="2024-03-05T03:18:20.064" v="5965" actId="20577"/>
          <ac:spMkLst>
            <pc:docMk/>
            <pc:sldMk cId="2441395707" sldId="376"/>
            <ac:spMk id="2" creationId="{790C4085-52AD-9A3C-3C38-1DE6CF53FA2E}"/>
          </ac:spMkLst>
        </pc:spChg>
        <pc:spChg chg="mod">
          <ac:chgData name="Ali, Syed Waqqas" userId="1b3a5f44-9498-4738-8c4e-8127257d744d" providerId="ADAL" clId="{2AD63BCF-471B-43C3-985C-2B87DBEA5A13}" dt="2024-03-05T03:18:39.870" v="6103" actId="20577"/>
          <ac:spMkLst>
            <pc:docMk/>
            <pc:sldMk cId="2441395707" sldId="376"/>
            <ac:spMk id="3" creationId="{699066CA-2136-1717-0A7E-7B3675F98B79}"/>
          </ac:spMkLst>
        </pc:spChg>
      </pc:sldChg>
      <pc:sldChg chg="modSp add mod">
        <pc:chgData name="Ali, Syed Waqqas" userId="1b3a5f44-9498-4738-8c4e-8127257d744d" providerId="ADAL" clId="{2AD63BCF-471B-43C3-985C-2B87DBEA5A13}" dt="2024-03-05T03:21:23.451" v="6401" actId="20577"/>
        <pc:sldMkLst>
          <pc:docMk/>
          <pc:sldMk cId="240174292" sldId="377"/>
        </pc:sldMkLst>
        <pc:spChg chg="mod">
          <ac:chgData name="Ali, Syed Waqqas" userId="1b3a5f44-9498-4738-8c4e-8127257d744d" providerId="ADAL" clId="{2AD63BCF-471B-43C3-985C-2B87DBEA5A13}" dt="2024-03-05T03:18:49.748" v="6125" actId="20577"/>
          <ac:spMkLst>
            <pc:docMk/>
            <pc:sldMk cId="240174292" sldId="377"/>
            <ac:spMk id="2" creationId="{6B0D3975-8778-A538-139F-BC1796A4E880}"/>
          </ac:spMkLst>
        </pc:spChg>
        <pc:spChg chg="mod">
          <ac:chgData name="Ali, Syed Waqqas" userId="1b3a5f44-9498-4738-8c4e-8127257d744d" providerId="ADAL" clId="{2AD63BCF-471B-43C3-985C-2B87DBEA5A13}" dt="2024-03-05T03:21:23.451" v="6401" actId="20577"/>
          <ac:spMkLst>
            <pc:docMk/>
            <pc:sldMk cId="240174292" sldId="377"/>
            <ac:spMk id="3" creationId="{7C14DCB9-5D3A-6AB3-8318-3DCA2D07441B}"/>
          </ac:spMkLst>
        </pc:spChg>
      </pc:sldChg>
      <pc:sldChg chg="modSp add mod">
        <pc:chgData name="Ali, Syed Waqqas" userId="1b3a5f44-9498-4738-8c4e-8127257d744d" providerId="ADAL" clId="{2AD63BCF-471B-43C3-985C-2B87DBEA5A13}" dt="2024-03-05T03:23:13.568" v="6452" actId="20577"/>
        <pc:sldMkLst>
          <pc:docMk/>
          <pc:sldMk cId="2689472532" sldId="378"/>
        </pc:sldMkLst>
        <pc:spChg chg="mod">
          <ac:chgData name="Ali, Syed Waqqas" userId="1b3a5f44-9498-4738-8c4e-8127257d744d" providerId="ADAL" clId="{2AD63BCF-471B-43C3-985C-2B87DBEA5A13}" dt="2024-03-05T03:23:13.568" v="6452" actId="20577"/>
          <ac:spMkLst>
            <pc:docMk/>
            <pc:sldMk cId="2689472532" sldId="378"/>
            <ac:spMk id="3" creationId="{F0F3B3CD-BA96-A9B1-7103-86BD15819B9D}"/>
          </ac:spMkLst>
        </pc:spChg>
      </pc:sldChg>
      <pc:sldChg chg="modSp add mod">
        <pc:chgData name="Ali, Syed Waqqas" userId="1b3a5f44-9498-4738-8c4e-8127257d744d" providerId="ADAL" clId="{2AD63BCF-471B-43C3-985C-2B87DBEA5A13}" dt="2024-03-05T03:25:56.014" v="6573" actId="403"/>
        <pc:sldMkLst>
          <pc:docMk/>
          <pc:sldMk cId="4086867693" sldId="379"/>
        </pc:sldMkLst>
        <pc:spChg chg="mod">
          <ac:chgData name="Ali, Syed Waqqas" userId="1b3a5f44-9498-4738-8c4e-8127257d744d" providerId="ADAL" clId="{2AD63BCF-471B-43C3-985C-2B87DBEA5A13}" dt="2024-03-05T03:25:56.014" v="6573" actId="403"/>
          <ac:spMkLst>
            <pc:docMk/>
            <pc:sldMk cId="4086867693" sldId="379"/>
            <ac:spMk id="2" creationId="{9519BFC3-5BEB-6519-55C6-5566D08500B9}"/>
          </ac:spMkLst>
        </pc:spChg>
        <pc:spChg chg="mod">
          <ac:chgData name="Ali, Syed Waqqas" userId="1b3a5f44-9498-4738-8c4e-8127257d744d" providerId="ADAL" clId="{2AD63BCF-471B-43C3-985C-2B87DBEA5A13}" dt="2024-03-05T03:25:38.549" v="6570" actId="20577"/>
          <ac:spMkLst>
            <pc:docMk/>
            <pc:sldMk cId="4086867693" sldId="379"/>
            <ac:spMk id="3" creationId="{51524AE3-4B3A-3A9A-19F8-78F5AC3B129F}"/>
          </ac:spMkLst>
        </pc:spChg>
      </pc:sldChg>
      <pc:sldChg chg="modSp add mod">
        <pc:chgData name="Ali, Syed Waqqas" userId="1b3a5f44-9498-4738-8c4e-8127257d744d" providerId="ADAL" clId="{2AD63BCF-471B-43C3-985C-2B87DBEA5A13}" dt="2024-03-05T03:30:36.883" v="6875" actId="20577"/>
        <pc:sldMkLst>
          <pc:docMk/>
          <pc:sldMk cId="3208585595" sldId="380"/>
        </pc:sldMkLst>
        <pc:spChg chg="mod">
          <ac:chgData name="Ali, Syed Waqqas" userId="1b3a5f44-9498-4738-8c4e-8127257d744d" providerId="ADAL" clId="{2AD63BCF-471B-43C3-985C-2B87DBEA5A13}" dt="2024-03-05T03:28:05.479" v="6592" actId="20577"/>
          <ac:spMkLst>
            <pc:docMk/>
            <pc:sldMk cId="3208585595" sldId="380"/>
            <ac:spMk id="2" creationId="{8091C97A-C9CF-D78A-0FCC-1DC4F80DA79F}"/>
          </ac:spMkLst>
        </pc:spChg>
        <pc:spChg chg="mod">
          <ac:chgData name="Ali, Syed Waqqas" userId="1b3a5f44-9498-4738-8c4e-8127257d744d" providerId="ADAL" clId="{2AD63BCF-471B-43C3-985C-2B87DBEA5A13}" dt="2024-03-05T03:30:36.883" v="6875" actId="20577"/>
          <ac:spMkLst>
            <pc:docMk/>
            <pc:sldMk cId="3208585595" sldId="380"/>
            <ac:spMk id="3" creationId="{AE9B6515-E9FF-F556-4287-8DD68FA8709B}"/>
          </ac:spMkLst>
        </pc:spChg>
      </pc:sldChg>
      <pc:sldChg chg="modSp add mod">
        <pc:chgData name="Ali, Syed Waqqas" userId="1b3a5f44-9498-4738-8c4e-8127257d744d" providerId="ADAL" clId="{2AD63BCF-471B-43C3-985C-2B87DBEA5A13}" dt="2024-03-05T03:34:32.747" v="7426" actId="20577"/>
        <pc:sldMkLst>
          <pc:docMk/>
          <pc:sldMk cId="2895115062" sldId="381"/>
        </pc:sldMkLst>
        <pc:spChg chg="mod">
          <ac:chgData name="Ali, Syed Waqqas" userId="1b3a5f44-9498-4738-8c4e-8127257d744d" providerId="ADAL" clId="{2AD63BCF-471B-43C3-985C-2B87DBEA5A13}" dt="2024-03-05T03:34:32.747" v="7426" actId="20577"/>
          <ac:spMkLst>
            <pc:docMk/>
            <pc:sldMk cId="2895115062" sldId="381"/>
            <ac:spMk id="3" creationId="{F97C6D52-93FE-697D-887C-97EC6D8E3D8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1:22.650" v="7089" actId="2711"/>
        <pc:sldMkLst>
          <pc:docMk/>
          <pc:sldMk cId="3529762306" sldId="382"/>
        </pc:sldMkLst>
        <pc:spChg chg="mod">
          <ac:chgData name="Ali, Syed Waqqas" userId="1b3a5f44-9498-4738-8c4e-8127257d744d" providerId="ADAL" clId="{2AD63BCF-471B-43C3-985C-2B87DBEA5A13}" dt="2024-03-05T03:30:51.860" v="6905" actId="20577"/>
          <ac:spMkLst>
            <pc:docMk/>
            <pc:sldMk cId="3529762306" sldId="382"/>
            <ac:spMk id="2" creationId="{DEF20533-A88C-CB99-4FB5-A43CF6DCA115}"/>
          </ac:spMkLst>
        </pc:spChg>
        <pc:spChg chg="mod">
          <ac:chgData name="Ali, Syed Waqqas" userId="1b3a5f44-9498-4738-8c4e-8127257d744d" providerId="ADAL" clId="{2AD63BCF-471B-43C3-985C-2B87DBEA5A13}" dt="2024-03-05T03:31:22.650" v="7089" actId="2711"/>
          <ac:spMkLst>
            <pc:docMk/>
            <pc:sldMk cId="3529762306" sldId="382"/>
            <ac:spMk id="3" creationId="{11B847BB-1B6F-2C44-8426-F5B89460AC2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14.445" v="7340" actId="20577"/>
        <pc:sldMkLst>
          <pc:docMk/>
          <pc:sldMk cId="3613770476" sldId="383"/>
        </pc:sldMkLst>
        <pc:spChg chg="mod">
          <ac:chgData name="Ali, Syed Waqqas" userId="1b3a5f44-9498-4738-8c4e-8127257d744d" providerId="ADAL" clId="{2AD63BCF-471B-43C3-985C-2B87DBEA5A13}" dt="2024-03-05T03:31:34.069" v="7102" actId="20577"/>
          <ac:spMkLst>
            <pc:docMk/>
            <pc:sldMk cId="3613770476" sldId="383"/>
            <ac:spMk id="2" creationId="{6C00573E-FD37-8125-EDFF-8CF1517A65F4}"/>
          </ac:spMkLst>
        </pc:spChg>
        <pc:spChg chg="mod">
          <ac:chgData name="Ali, Syed Waqqas" userId="1b3a5f44-9498-4738-8c4e-8127257d744d" providerId="ADAL" clId="{2AD63BCF-471B-43C3-985C-2B87DBEA5A13}" dt="2024-03-05T03:32:14.445" v="7340" actId="20577"/>
          <ac:spMkLst>
            <pc:docMk/>
            <pc:sldMk cId="3613770476" sldId="383"/>
            <ac:spMk id="3" creationId="{3FCD4C3C-4411-F202-0F52-D5AC92EED06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6:45.345" v="7695" actId="20577"/>
        <pc:sldMkLst>
          <pc:docMk/>
          <pc:sldMk cId="3484458723" sldId="384"/>
        </pc:sldMkLst>
        <pc:spChg chg="mod">
          <ac:chgData name="Ali, Syed Waqqas" userId="1b3a5f44-9498-4738-8c4e-8127257d744d" providerId="ADAL" clId="{2AD63BCF-471B-43C3-985C-2B87DBEA5A13}" dt="2024-03-05T03:35:16.370" v="7437" actId="20577"/>
          <ac:spMkLst>
            <pc:docMk/>
            <pc:sldMk cId="3484458723" sldId="384"/>
            <ac:spMk id="2" creationId="{F13E3A46-FC91-3274-7B1A-A3032B56FBA3}"/>
          </ac:spMkLst>
        </pc:spChg>
        <pc:spChg chg="mod">
          <ac:chgData name="Ali, Syed Waqqas" userId="1b3a5f44-9498-4738-8c4e-8127257d744d" providerId="ADAL" clId="{2AD63BCF-471B-43C3-985C-2B87DBEA5A13}" dt="2024-03-05T03:36:45.345" v="7695" actId="20577"/>
          <ac:spMkLst>
            <pc:docMk/>
            <pc:sldMk cId="3484458723" sldId="384"/>
            <ac:spMk id="3" creationId="{AA94B9E0-1815-85DF-3BD1-0C37F5B7ECAB}"/>
          </ac:spMkLst>
        </pc:spChg>
      </pc:sldChg>
      <pc:sldChg chg="modSp add mod">
        <pc:chgData name="Ali, Syed Waqqas" userId="1b3a5f44-9498-4738-8c4e-8127257d744d" providerId="ADAL" clId="{2AD63BCF-471B-43C3-985C-2B87DBEA5A13}" dt="2024-03-05T14:16:30.727" v="9346" actId="2711"/>
        <pc:sldMkLst>
          <pc:docMk/>
          <pc:sldMk cId="4012767420" sldId="385"/>
        </pc:sldMkLst>
        <pc:spChg chg="mod">
          <ac:chgData name="Ali, Syed Waqqas" userId="1b3a5f44-9498-4738-8c4e-8127257d744d" providerId="ADAL" clId="{2AD63BCF-471B-43C3-985C-2B87DBEA5A13}" dt="2024-03-05T14:16:30.727" v="9346" actId="2711"/>
          <ac:spMkLst>
            <pc:docMk/>
            <pc:sldMk cId="4012767420" sldId="385"/>
            <ac:spMk id="3" creationId="{F75DDF9C-003A-833B-DFEE-1130872367C6}"/>
          </ac:spMkLst>
        </pc:spChg>
      </pc:sldChg>
      <pc:sldChg chg="modSp add mod">
        <pc:chgData name="Ali, Syed Waqqas" userId="1b3a5f44-9498-4738-8c4e-8127257d744d" providerId="ADAL" clId="{2AD63BCF-471B-43C3-985C-2B87DBEA5A13}" dt="2024-03-05T03:39:05.283" v="7825" actId="313"/>
        <pc:sldMkLst>
          <pc:docMk/>
          <pc:sldMk cId="1704586983" sldId="386"/>
        </pc:sldMkLst>
        <pc:spChg chg="mod">
          <ac:chgData name="Ali, Syed Waqqas" userId="1b3a5f44-9498-4738-8c4e-8127257d744d" providerId="ADAL" clId="{2AD63BCF-471B-43C3-985C-2B87DBEA5A13}" dt="2024-03-05T03:39:05.283" v="7825" actId="313"/>
          <ac:spMkLst>
            <pc:docMk/>
            <pc:sldMk cId="1704586983" sldId="386"/>
            <ac:spMk id="3" creationId="{DDFEA1F0-CEB0-0931-1DE9-CEAC4C9E8517}"/>
          </ac:spMkLst>
        </pc:spChg>
      </pc:sldChg>
      <pc:sldChg chg="add del">
        <pc:chgData name="Ali, Syed Waqqas" userId="1b3a5f44-9498-4738-8c4e-8127257d744d" providerId="ADAL" clId="{2AD63BCF-471B-43C3-985C-2B87DBEA5A13}" dt="2024-03-05T03:39:24.992" v="7828" actId="47"/>
        <pc:sldMkLst>
          <pc:docMk/>
          <pc:sldMk cId="2352464508" sldId="387"/>
        </pc:sldMkLst>
      </pc:sldChg>
      <pc:sldChg chg="modSp add mod">
        <pc:chgData name="Ali, Syed Waqqas" userId="1b3a5f44-9498-4738-8c4e-8127257d744d" providerId="ADAL" clId="{2AD63BCF-471B-43C3-985C-2B87DBEA5A13}" dt="2024-03-05T03:43:12.309" v="8146" actId="20577"/>
        <pc:sldMkLst>
          <pc:docMk/>
          <pc:sldMk cId="3279693446" sldId="388"/>
        </pc:sldMkLst>
        <pc:spChg chg="mod">
          <ac:chgData name="Ali, Syed Waqqas" userId="1b3a5f44-9498-4738-8c4e-8127257d744d" providerId="ADAL" clId="{2AD63BCF-471B-43C3-985C-2B87DBEA5A13}" dt="2024-03-05T03:43:12.309" v="8146" actId="20577"/>
          <ac:spMkLst>
            <pc:docMk/>
            <pc:sldMk cId="3279693446" sldId="388"/>
            <ac:spMk id="2" creationId="{953AAC83-FCBB-7545-770C-8A3AE7BA87CE}"/>
          </ac:spMkLst>
        </pc:spChg>
        <pc:spChg chg="mod">
          <ac:chgData name="Ali, Syed Waqqas" userId="1b3a5f44-9498-4738-8c4e-8127257d744d" providerId="ADAL" clId="{2AD63BCF-471B-43C3-985C-2B87DBEA5A13}" dt="2024-03-05T03:43:03.484" v="8119" actId="115"/>
          <ac:spMkLst>
            <pc:docMk/>
            <pc:sldMk cId="3279693446" sldId="388"/>
            <ac:spMk id="3" creationId="{B99F156C-CA2E-9B35-B27C-0723D09BA7A2}"/>
          </ac:spMkLst>
        </pc:spChg>
        <pc:spChg chg="mod">
          <ac:chgData name="Ali, Syed Waqqas" userId="1b3a5f44-9498-4738-8c4e-8127257d744d" providerId="ADAL" clId="{2AD63BCF-471B-43C3-985C-2B87DBEA5A13}" dt="2024-03-05T03:41:57.447" v="8010" actId="20577"/>
          <ac:spMkLst>
            <pc:docMk/>
            <pc:sldMk cId="3279693446" sldId="388"/>
            <ac:spMk id="4" creationId="{59A113F6-924D-7A74-EAB7-0EF7B424B214}"/>
          </ac:spMkLst>
        </pc:spChg>
        <pc:spChg chg="mod">
          <ac:chgData name="Ali, Syed Waqqas" userId="1b3a5f44-9498-4738-8c4e-8127257d744d" providerId="ADAL" clId="{2AD63BCF-471B-43C3-985C-2B87DBEA5A13}" dt="2024-03-05T03:43:06.055" v="8120" actId="115"/>
          <ac:spMkLst>
            <pc:docMk/>
            <pc:sldMk cId="3279693446" sldId="388"/>
            <ac:spMk id="5" creationId="{A6032A06-C47F-7C42-D480-41F587784AD7}"/>
          </ac:spMkLst>
        </pc:spChg>
        <pc:spChg chg="mod">
          <ac:chgData name="Ali, Syed Waqqas" userId="1b3a5f44-9498-4738-8c4e-8127257d744d" providerId="ADAL" clId="{2AD63BCF-471B-43C3-985C-2B87DBEA5A13}" dt="2024-03-05T03:42:39.018" v="8083" actId="207"/>
          <ac:spMkLst>
            <pc:docMk/>
            <pc:sldMk cId="3279693446" sldId="388"/>
            <ac:spMk id="6" creationId="{7199F191-7F5A-BB7F-3AE2-A7D5F63C2936}"/>
          </ac:spMkLst>
        </pc:spChg>
      </pc:sldChg>
      <pc:sldChg chg="modSp add mod">
        <pc:chgData name="Ali, Syed Waqqas" userId="1b3a5f44-9498-4738-8c4e-8127257d744d" providerId="ADAL" clId="{2AD63BCF-471B-43C3-985C-2B87DBEA5A13}" dt="2024-03-05T03:44:05.956" v="8313" actId="20577"/>
        <pc:sldMkLst>
          <pc:docMk/>
          <pc:sldMk cId="2662142997" sldId="389"/>
        </pc:sldMkLst>
        <pc:spChg chg="mod">
          <ac:chgData name="Ali, Syed Waqqas" userId="1b3a5f44-9498-4738-8c4e-8127257d744d" providerId="ADAL" clId="{2AD63BCF-471B-43C3-985C-2B87DBEA5A13}" dt="2024-03-05T03:43:41.040" v="8165" actId="20577"/>
          <ac:spMkLst>
            <pc:docMk/>
            <pc:sldMk cId="2662142997" sldId="389"/>
            <ac:spMk id="2" creationId="{C1AB8707-67A7-FFA3-45BB-3BA74E8C64EC}"/>
          </ac:spMkLst>
        </pc:spChg>
        <pc:spChg chg="mod">
          <ac:chgData name="Ali, Syed Waqqas" userId="1b3a5f44-9498-4738-8c4e-8127257d744d" providerId="ADAL" clId="{2AD63BCF-471B-43C3-985C-2B87DBEA5A13}" dt="2024-03-05T03:44:05.956" v="8313" actId="20577"/>
          <ac:spMkLst>
            <pc:docMk/>
            <pc:sldMk cId="2662142997" sldId="389"/>
            <ac:spMk id="3" creationId="{27CF5E39-342D-7FE9-E554-FCA9869194DF}"/>
          </ac:spMkLst>
        </pc:spChg>
      </pc:sldChg>
      <pc:sldChg chg="modSp add mod">
        <pc:chgData name="Ali, Syed Waqqas" userId="1b3a5f44-9498-4738-8c4e-8127257d744d" providerId="ADAL" clId="{2AD63BCF-471B-43C3-985C-2B87DBEA5A13}" dt="2024-03-05T03:45:03.643" v="8341" actId="20577"/>
        <pc:sldMkLst>
          <pc:docMk/>
          <pc:sldMk cId="3684846655" sldId="390"/>
        </pc:sldMkLst>
        <pc:spChg chg="mod">
          <ac:chgData name="Ali, Syed Waqqas" userId="1b3a5f44-9498-4738-8c4e-8127257d744d" providerId="ADAL" clId="{2AD63BCF-471B-43C3-985C-2B87DBEA5A13}" dt="2024-03-05T03:45:03.643" v="8341" actId="20577"/>
          <ac:spMkLst>
            <pc:docMk/>
            <pc:sldMk cId="3684846655" sldId="390"/>
            <ac:spMk id="2" creationId="{3386D82F-65DE-6ECC-0933-1CA58DC5898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04:34.844" v="15550" actId="20577"/>
        <pc:sldMkLst>
          <pc:docMk/>
          <pc:sldMk cId="3907140933" sldId="391"/>
        </pc:sldMkLst>
        <pc:spChg chg="mod">
          <ac:chgData name="Ali, Syed Waqqas" userId="1b3a5f44-9498-4738-8c4e-8127257d744d" providerId="ADAL" clId="{2AD63BCF-471B-43C3-985C-2B87DBEA5A13}" dt="2024-03-05T03:45:13.483" v="8357" actId="403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2AD63BCF-471B-43C3-985C-2B87DBEA5A13}" dt="2024-03-05T17:04:34.844" v="15550" actId="20577"/>
          <ac:spMkLst>
            <pc:docMk/>
            <pc:sldMk cId="3907140933" sldId="391"/>
            <ac:spMk id="3" creationId="{A4A17AD9-88EF-80A3-8AA4-3211E7E2FE02}"/>
          </ac:spMkLst>
        </pc:spChg>
        <pc:picChg chg="add mod modCrop">
          <ac:chgData name="Ali, Syed Waqqas" userId="1b3a5f44-9498-4738-8c4e-8127257d744d" providerId="ADAL" clId="{2AD63BCF-471B-43C3-985C-2B87DBEA5A13}" dt="2024-03-05T16:58:51.561" v="15405" actId="1035"/>
          <ac:picMkLst>
            <pc:docMk/>
            <pc:sldMk cId="3907140933" sldId="391"/>
            <ac:picMk id="9" creationId="{59D361DE-6F74-516D-8458-E402820083FC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9:42.586" v="15427" actId="20577"/>
        <pc:sldMkLst>
          <pc:docMk/>
          <pc:sldMk cId="3213739561" sldId="392"/>
        </pc:sldMkLst>
        <pc:spChg chg="mod">
          <ac:chgData name="Ali, Syed Waqqas" userId="1b3a5f44-9498-4738-8c4e-8127257d744d" providerId="ADAL" clId="{2AD63BCF-471B-43C3-985C-2B87DBEA5A13}" dt="2024-03-05T03:48:53.361" v="8637" actId="20577"/>
          <ac:spMkLst>
            <pc:docMk/>
            <pc:sldMk cId="3213739561" sldId="392"/>
            <ac:spMk id="2" creationId="{63EA361F-708A-9F1C-7385-71ED99AE8E3B}"/>
          </ac:spMkLst>
        </pc:spChg>
        <pc:spChg chg="mod">
          <ac:chgData name="Ali, Syed Waqqas" userId="1b3a5f44-9498-4738-8c4e-8127257d744d" providerId="ADAL" clId="{2AD63BCF-471B-43C3-985C-2B87DBEA5A13}" dt="2024-03-05T16:59:42.586" v="15427" actId="20577"/>
          <ac:spMkLst>
            <pc:docMk/>
            <pc:sldMk cId="3213739561" sldId="392"/>
            <ac:spMk id="3" creationId="{03B6ACC5-F5F4-83E8-AC53-50733A46E3FB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44.590" v="9109" actId="403"/>
        <pc:sldMkLst>
          <pc:docMk/>
          <pc:sldMk cId="804275777" sldId="393"/>
        </pc:sldMkLst>
        <pc:spChg chg="mod">
          <ac:chgData name="Ali, Syed Waqqas" userId="1b3a5f44-9498-4738-8c4e-8127257d744d" providerId="ADAL" clId="{2AD63BCF-471B-43C3-985C-2B87DBEA5A13}" dt="2024-03-05T03:51:44.590" v="9109" actId="403"/>
          <ac:spMkLst>
            <pc:docMk/>
            <pc:sldMk cId="804275777" sldId="393"/>
            <ac:spMk id="2" creationId="{A835C024-2E2D-E62D-806A-0F4A3D0C7DE4}"/>
          </ac:spMkLst>
        </pc:spChg>
        <pc:spChg chg="mod">
          <ac:chgData name="Ali, Syed Waqqas" userId="1b3a5f44-9498-4738-8c4e-8127257d744d" providerId="ADAL" clId="{2AD63BCF-471B-43C3-985C-2B87DBEA5A13}" dt="2024-03-05T03:51:16.945" v="9095" actId="20577"/>
          <ac:spMkLst>
            <pc:docMk/>
            <pc:sldMk cId="804275777" sldId="393"/>
            <ac:spMk id="3" creationId="{0D8ED483-B744-E61E-DFCC-0BA6C372E35E}"/>
          </ac:spMkLst>
        </pc:spChg>
      </pc:sldChg>
      <pc:sldChg chg="add">
        <pc:chgData name="Ali, Syed Waqqas" userId="1b3a5f44-9498-4738-8c4e-8127257d744d" providerId="ADAL" clId="{2AD63BCF-471B-43C3-985C-2B87DBEA5A13}" dt="2024-03-05T03:51:36.439" v="9105"/>
        <pc:sldMkLst>
          <pc:docMk/>
          <pc:sldMk cId="1605528592" sldId="394"/>
        </pc:sldMkLst>
      </pc:sldChg>
      <pc:sldChg chg="addSp modSp add mod">
        <pc:chgData name="Ali, Syed Waqqas" userId="1b3a5f44-9498-4738-8c4e-8127257d744d" providerId="ADAL" clId="{2AD63BCF-471B-43C3-985C-2B87DBEA5A13}" dt="2024-03-05T14:27:17.206" v="9795" actId="1076"/>
        <pc:sldMkLst>
          <pc:docMk/>
          <pc:sldMk cId="2214040591" sldId="395"/>
        </pc:sldMkLst>
        <pc:spChg chg="mod">
          <ac:chgData name="Ali, Syed Waqqas" userId="1b3a5f44-9498-4738-8c4e-8127257d744d" providerId="ADAL" clId="{2AD63BCF-471B-43C3-985C-2B87DBEA5A13}" dt="2024-03-05T14:22:02.904" v="9436" actId="20577"/>
          <ac:spMkLst>
            <pc:docMk/>
            <pc:sldMk cId="2214040591" sldId="395"/>
            <ac:spMk id="2" creationId="{1FE65BEC-A514-FD1D-7FBB-7428121CDC2E}"/>
          </ac:spMkLst>
        </pc:spChg>
        <pc:spChg chg="mod">
          <ac:chgData name="Ali, Syed Waqqas" userId="1b3a5f44-9498-4738-8c4e-8127257d744d" providerId="ADAL" clId="{2AD63BCF-471B-43C3-985C-2B87DBEA5A13}" dt="2024-03-05T14:27:07.763" v="9791" actId="27636"/>
          <ac:spMkLst>
            <pc:docMk/>
            <pc:sldMk cId="2214040591" sldId="395"/>
            <ac:spMk id="3" creationId="{4F6A3E1E-019F-7BC6-927E-BC38BF3F982B}"/>
          </ac:spMkLst>
        </pc:spChg>
        <pc:picChg chg="add mod">
          <ac:chgData name="Ali, Syed Waqqas" userId="1b3a5f44-9498-4738-8c4e-8127257d744d" providerId="ADAL" clId="{2AD63BCF-471B-43C3-985C-2B87DBEA5A13}" dt="2024-03-05T14:27:17.206" v="9795" actId="1076"/>
          <ac:picMkLst>
            <pc:docMk/>
            <pc:sldMk cId="2214040591" sldId="395"/>
            <ac:picMk id="10" creationId="{C19A645F-0A2E-B402-3634-60F4C2E2F5F6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4:35:36.246" v="10083" actId="20577"/>
        <pc:sldMkLst>
          <pc:docMk/>
          <pc:sldMk cId="429183387" sldId="396"/>
        </pc:sldMkLst>
        <pc:spChg chg="mod">
          <ac:chgData name="Ali, Syed Waqqas" userId="1b3a5f44-9498-4738-8c4e-8127257d744d" providerId="ADAL" clId="{2AD63BCF-471B-43C3-985C-2B87DBEA5A13}" dt="2024-03-05T14:27:31.062" v="9813" actId="20577"/>
          <ac:spMkLst>
            <pc:docMk/>
            <pc:sldMk cId="429183387" sldId="396"/>
            <ac:spMk id="2" creationId="{54C2043D-FF85-F0B6-DAB6-8C9F1B808990}"/>
          </ac:spMkLst>
        </pc:spChg>
        <pc:spChg chg="del">
          <ac:chgData name="Ali, Syed Waqqas" userId="1b3a5f44-9498-4738-8c4e-8127257d744d" providerId="ADAL" clId="{2AD63BCF-471B-43C3-985C-2B87DBEA5A13}" dt="2024-03-05T14:27:36.798" v="9814" actId="478"/>
          <ac:spMkLst>
            <pc:docMk/>
            <pc:sldMk cId="429183387" sldId="396"/>
            <ac:spMk id="3" creationId="{8A5B87B5-43ED-915E-8C8B-FB8CB20E1712}"/>
          </ac:spMkLst>
        </pc:spChg>
        <pc:spChg chg="add mod">
          <ac:chgData name="Ali, Syed Waqqas" userId="1b3a5f44-9498-4738-8c4e-8127257d744d" providerId="ADAL" clId="{2AD63BCF-471B-43C3-985C-2B87DBEA5A13}" dt="2024-03-05T14:30:10.282" v="9875" actId="207"/>
          <ac:spMkLst>
            <pc:docMk/>
            <pc:sldMk cId="429183387" sldId="396"/>
            <ac:spMk id="9" creationId="{306ECBC3-6749-3822-B0C0-F0436ABB9019}"/>
          </ac:spMkLst>
        </pc:spChg>
        <pc:spChg chg="add mod ord">
          <ac:chgData name="Ali, Syed Waqqas" userId="1b3a5f44-9498-4738-8c4e-8127257d744d" providerId="ADAL" clId="{2AD63BCF-471B-43C3-985C-2B87DBEA5A13}" dt="2024-03-05T14:30:02.390" v="9873" actId="166"/>
          <ac:spMkLst>
            <pc:docMk/>
            <pc:sldMk cId="429183387" sldId="396"/>
            <ac:spMk id="10" creationId="{8BDCA764-9AD0-B739-8F8F-3DA6791A7BC6}"/>
          </ac:spMkLst>
        </pc:spChg>
        <pc:spChg chg="add mod">
          <ac:chgData name="Ali, Syed Waqqas" userId="1b3a5f44-9498-4738-8c4e-8127257d744d" providerId="ADAL" clId="{2AD63BCF-471B-43C3-985C-2B87DBEA5A13}" dt="2024-03-05T14:29:28.794" v="9834" actId="1076"/>
          <ac:spMkLst>
            <pc:docMk/>
            <pc:sldMk cId="429183387" sldId="396"/>
            <ac:spMk id="11" creationId="{5BE8BEFD-C4C2-6BD6-D398-8420FEE40BCE}"/>
          </ac:spMkLst>
        </pc:spChg>
        <pc:spChg chg="add mod">
          <ac:chgData name="Ali, Syed Waqqas" userId="1b3a5f44-9498-4738-8c4e-8127257d744d" providerId="ADAL" clId="{2AD63BCF-471B-43C3-985C-2B87DBEA5A13}" dt="2024-03-05T14:35:24.638" v="10062" actId="1076"/>
          <ac:spMkLst>
            <pc:docMk/>
            <pc:sldMk cId="429183387" sldId="396"/>
            <ac:spMk id="14" creationId="{581BDD65-A4BF-B62A-3F14-8570F1AE1B22}"/>
          </ac:spMkLst>
        </pc:spChg>
        <pc:spChg chg="add mod">
          <ac:chgData name="Ali, Syed Waqqas" userId="1b3a5f44-9498-4738-8c4e-8127257d744d" providerId="ADAL" clId="{2AD63BCF-471B-43C3-985C-2B87DBEA5A13}" dt="2024-03-05T14:35:36.246" v="10083" actId="20577"/>
          <ac:spMkLst>
            <pc:docMk/>
            <pc:sldMk cId="429183387" sldId="396"/>
            <ac:spMk id="15" creationId="{B4EAFBD0-D17C-7E42-0A73-598B82973F0D}"/>
          </ac:spMkLst>
        </pc:spChg>
        <pc:cxnChg chg="add mod">
          <ac:chgData name="Ali, Syed Waqqas" userId="1b3a5f44-9498-4738-8c4e-8127257d744d" providerId="ADAL" clId="{2AD63BCF-471B-43C3-985C-2B87DBEA5A13}" dt="2024-03-05T14:29:58.655" v="9872" actId="1037"/>
          <ac:cxnSpMkLst>
            <pc:docMk/>
            <pc:sldMk cId="429183387" sldId="396"/>
            <ac:cxnSpMk id="13" creationId="{503E446A-C1B7-7A04-E46B-7B5FC39DF56F}"/>
          </ac:cxnSpMkLst>
        </pc:cxnChg>
      </pc:sldChg>
      <pc:sldChg chg="add del">
        <pc:chgData name="Ali, Syed Waqqas" userId="1b3a5f44-9498-4738-8c4e-8127257d744d" providerId="ADAL" clId="{2AD63BCF-471B-43C3-985C-2B87DBEA5A13}" dt="2024-03-05T14:31:45.566" v="9876" actId="47"/>
        <pc:sldMkLst>
          <pc:docMk/>
          <pc:sldMk cId="1368928678" sldId="397"/>
        </pc:sldMkLst>
      </pc:sldChg>
      <pc:sldChg chg="addSp modSp add mod">
        <pc:chgData name="Ali, Syed Waqqas" userId="1b3a5f44-9498-4738-8c4e-8127257d744d" providerId="ADAL" clId="{2AD63BCF-471B-43C3-985C-2B87DBEA5A13}" dt="2024-03-05T14:35:43.547" v="10085"/>
        <pc:sldMkLst>
          <pc:docMk/>
          <pc:sldMk cId="4082783270" sldId="397"/>
        </pc:sldMkLst>
        <pc:spChg chg="mod ord">
          <ac:chgData name="Ali, Syed Waqqas" userId="1b3a5f44-9498-4738-8c4e-8127257d744d" providerId="ADAL" clId="{2AD63BCF-471B-43C3-985C-2B87DBEA5A13}" dt="2024-03-05T14:32:00.957" v="9895" actId="166"/>
          <ac:spMkLst>
            <pc:docMk/>
            <pc:sldMk cId="4082783270" sldId="397"/>
            <ac:spMk id="10" creationId="{A41EB999-A4B1-DED8-8C9A-0540F189BAF8}"/>
          </ac:spMkLst>
        </pc:spChg>
        <pc:spChg chg="mod">
          <ac:chgData name="Ali, Syed Waqqas" userId="1b3a5f44-9498-4738-8c4e-8127257d744d" providerId="ADAL" clId="{2AD63BCF-471B-43C3-985C-2B87DBEA5A13}" dt="2024-03-05T14:31:52.081" v="9892" actId="1035"/>
          <ac:spMkLst>
            <pc:docMk/>
            <pc:sldMk cId="4082783270" sldId="397"/>
            <ac:spMk id="11" creationId="{4F602933-A0DE-F10E-BE2E-E268F588AFE6}"/>
          </ac:spMkLst>
        </pc:spChg>
        <pc:spChg chg="add mod">
          <ac:chgData name="Ali, Syed Waqqas" userId="1b3a5f44-9498-4738-8c4e-8127257d744d" providerId="ADAL" clId="{2AD63BCF-471B-43C3-985C-2B87DBEA5A13}" dt="2024-03-05T14:33:26.841" v="9975" actId="1076"/>
          <ac:spMkLst>
            <pc:docMk/>
            <pc:sldMk cId="4082783270" sldId="397"/>
            <ac:spMk id="12" creationId="{C9E841BE-1936-D199-6DB9-9A9F6948E34F}"/>
          </ac:spMkLst>
        </pc:spChg>
        <pc:spChg chg="add mod">
          <ac:chgData name="Ali, Syed Waqqas" userId="1b3a5f44-9498-4738-8c4e-8127257d744d" providerId="ADAL" clId="{2AD63BCF-471B-43C3-985C-2B87DBEA5A13}" dt="2024-03-05T14:34:19.655" v="10038" actId="207"/>
          <ac:spMkLst>
            <pc:docMk/>
            <pc:sldMk cId="4082783270" sldId="397"/>
            <ac:spMk id="14" creationId="{E0B86B7A-D500-B5C9-C478-C64E8B207E8D}"/>
          </ac:spMkLst>
        </pc:spChg>
        <pc:spChg chg="add mod">
          <ac:chgData name="Ali, Syed Waqqas" userId="1b3a5f44-9498-4738-8c4e-8127257d744d" providerId="ADAL" clId="{2AD63BCF-471B-43C3-985C-2B87DBEA5A13}" dt="2024-03-05T14:34:12.571" v="10036" actId="692"/>
          <ac:spMkLst>
            <pc:docMk/>
            <pc:sldMk cId="4082783270" sldId="397"/>
            <ac:spMk id="15" creationId="{1E7A4B88-2386-EA09-6DF0-600312C4D795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6" creationId="{E75CA406-9A49-97BC-5156-995C27B51A97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7" creationId="{15B53A96-612B-B0AE-649D-19772D5CCB4D}"/>
          </ac:spMkLst>
        </pc:spChg>
        <pc:cxnChg chg="add mod">
          <ac:chgData name="Ali, Syed Waqqas" userId="1b3a5f44-9498-4738-8c4e-8127257d744d" providerId="ADAL" clId="{2AD63BCF-471B-43C3-985C-2B87DBEA5A13}" dt="2024-03-05T14:31:58.728" v="9894" actId="1076"/>
          <ac:cxnSpMkLst>
            <pc:docMk/>
            <pc:sldMk cId="4082783270" sldId="397"/>
            <ac:cxnSpMk id="3" creationId="{C9EF6600-096F-B668-C610-B2526FD61246}"/>
          </ac:cxnSpMkLst>
        </pc:cxnChg>
      </pc:sldChg>
      <pc:sldChg chg="modSp add del mod">
        <pc:chgData name="Ali, Syed Waqqas" userId="1b3a5f44-9498-4738-8c4e-8127257d744d" providerId="ADAL" clId="{2AD63BCF-471B-43C3-985C-2B87DBEA5A13}" dt="2024-03-05T14:30:04.582" v="9874" actId="47"/>
        <pc:sldMkLst>
          <pc:docMk/>
          <pc:sldMk cId="3266410565" sldId="398"/>
        </pc:sldMkLst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0" creationId="{846C4C1B-2117-56F4-460A-BD8EF9A7F928}"/>
          </ac:spMkLst>
        </pc:spChg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1" creationId="{89112EB5-695F-3387-DCC5-06E8C8456F0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4:35:42.151" v="10084"/>
        <pc:sldMkLst>
          <pc:docMk/>
          <pc:sldMk cId="4286841310" sldId="398"/>
        </pc:sldMkLst>
        <pc:spChg chg="add mod">
          <ac:chgData name="Ali, Syed Waqqas" userId="1b3a5f44-9498-4738-8c4e-8127257d744d" providerId="ADAL" clId="{2AD63BCF-471B-43C3-985C-2B87DBEA5A13}" dt="2024-03-05T14:33:20.203" v="9973" actId="2711"/>
          <ac:spMkLst>
            <pc:docMk/>
            <pc:sldMk cId="4286841310" sldId="398"/>
            <ac:spMk id="3" creationId="{519AD96D-7E7F-51CE-06CB-C7FE14900E8F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2" creationId="{2677F652-CE2A-1E08-A22C-C0EB095264C1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4" creationId="{B497AB50-D84E-F84B-1AA8-C51CA6FAEA98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53:46.370" v="10148" actId="1076"/>
        <pc:sldMkLst>
          <pc:docMk/>
          <pc:sldMk cId="2571037741" sldId="399"/>
        </pc:sldMkLst>
        <pc:spChg chg="mod">
          <ac:chgData name="Ali, Syed Waqqas" userId="1b3a5f44-9498-4738-8c4e-8127257d744d" providerId="ADAL" clId="{2AD63BCF-471B-43C3-985C-2B87DBEA5A13}" dt="2024-03-05T14:36:53.994" v="10111" actId="20577"/>
          <ac:spMkLst>
            <pc:docMk/>
            <pc:sldMk cId="2571037741" sldId="399"/>
            <ac:spMk id="2" creationId="{FD847334-7BEF-2FBB-DE23-79FFD8CA9347}"/>
          </ac:spMkLst>
        </pc:spChg>
        <pc:spChg chg="mod">
          <ac:chgData name="Ali, Syed Waqqas" userId="1b3a5f44-9498-4738-8c4e-8127257d744d" providerId="ADAL" clId="{2AD63BCF-471B-43C3-985C-2B87DBEA5A13}" dt="2024-03-05T14:53:26.767" v="10145" actId="1076"/>
          <ac:spMkLst>
            <pc:docMk/>
            <pc:sldMk cId="2571037741" sldId="399"/>
            <ac:spMk id="3" creationId="{43869A1D-623B-7309-271E-621E11581F09}"/>
          </ac:spMkLst>
        </pc:spChg>
        <pc:picChg chg="add del mod">
          <ac:chgData name="Ali, Syed Waqqas" userId="1b3a5f44-9498-4738-8c4e-8127257d744d" providerId="ADAL" clId="{2AD63BCF-471B-43C3-985C-2B87DBEA5A13}" dt="2024-03-05T14:53:18.609" v="10142" actId="478"/>
          <ac:picMkLst>
            <pc:docMk/>
            <pc:sldMk cId="2571037741" sldId="399"/>
            <ac:picMk id="10" creationId="{88B25F37-252F-E0E7-70F3-1DFDE70CF93D}"/>
          </ac:picMkLst>
        </pc:picChg>
        <pc:picChg chg="add mod">
          <ac:chgData name="Ali, Syed Waqqas" userId="1b3a5f44-9498-4738-8c4e-8127257d744d" providerId="ADAL" clId="{2AD63BCF-471B-43C3-985C-2B87DBEA5A13}" dt="2024-03-05T14:53:46.370" v="10148" actId="1076"/>
          <ac:picMkLst>
            <pc:docMk/>
            <pc:sldMk cId="2571037741" sldId="399"/>
            <ac:picMk id="12" creationId="{8E2181BF-3650-4261-F751-D507BADA9AED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15.105" v="10669" actId="20577"/>
        <pc:sldMkLst>
          <pc:docMk/>
          <pc:sldMk cId="2274625743" sldId="400"/>
        </pc:sldMkLst>
        <pc:spChg chg="add mod">
          <ac:chgData name="Ali, Syed Waqqas" userId="1b3a5f44-9498-4738-8c4e-8127257d744d" providerId="ADAL" clId="{2AD63BCF-471B-43C3-985C-2B87DBEA5A13}" dt="2024-03-05T14:54:08.035" v="10155" actId="207"/>
          <ac:spMkLst>
            <pc:docMk/>
            <pc:sldMk cId="2274625743" sldId="400"/>
            <ac:spMk id="9" creationId="{6EC5C8F8-1C59-0F57-A722-CC5C52EA44D5}"/>
          </ac:spMkLst>
        </pc:spChg>
        <pc:spChg chg="add mod">
          <ac:chgData name="Ali, Syed Waqqas" userId="1b3a5f44-9498-4738-8c4e-8127257d744d" providerId="ADAL" clId="{2AD63BCF-471B-43C3-985C-2B87DBEA5A13}" dt="2024-03-05T15:03:15.105" v="10669" actId="20577"/>
          <ac:spMkLst>
            <pc:docMk/>
            <pc:sldMk cId="2274625743" sldId="400"/>
            <ac:spMk id="10" creationId="{543A8256-218D-1865-0361-3754970DAED9}"/>
          </ac:spMkLst>
        </pc:spChg>
      </pc:sldChg>
      <pc:sldChg chg="addSp delSp modSp add mod ord">
        <pc:chgData name="Ali, Syed Waqqas" userId="1b3a5f44-9498-4738-8c4e-8127257d744d" providerId="ADAL" clId="{2AD63BCF-471B-43C3-985C-2B87DBEA5A13}" dt="2024-03-05T16:23:19.446" v="13487" actId="20577"/>
        <pc:sldMkLst>
          <pc:docMk/>
          <pc:sldMk cId="2147457738" sldId="401"/>
        </pc:sldMkLst>
        <pc:spChg chg="mod">
          <ac:chgData name="Ali, Syed Waqqas" userId="1b3a5f44-9498-4738-8c4e-8127257d744d" providerId="ADAL" clId="{2AD63BCF-471B-43C3-985C-2B87DBEA5A13}" dt="2024-03-05T15:00:08.166" v="10305" actId="20577"/>
          <ac:spMkLst>
            <pc:docMk/>
            <pc:sldMk cId="2147457738" sldId="401"/>
            <ac:spMk id="2" creationId="{1A27273F-CC3F-BA73-3006-61AD60A53535}"/>
          </ac:spMkLst>
        </pc:spChg>
        <pc:spChg chg="add del mod">
          <ac:chgData name="Ali, Syed Waqqas" userId="1b3a5f44-9498-4738-8c4e-8127257d744d" providerId="ADAL" clId="{2AD63BCF-471B-43C3-985C-2B87DBEA5A13}" dt="2024-03-05T16:23:19.446" v="13487" actId="20577"/>
          <ac:spMkLst>
            <pc:docMk/>
            <pc:sldMk cId="2147457738" sldId="401"/>
            <ac:spMk id="3" creationId="{C6D18B3A-9C3D-0A84-4164-AD5D16A64A6F}"/>
          </ac:spMkLst>
        </pc:spChg>
        <pc:picChg chg="add mod">
          <ac:chgData name="Ali, Syed Waqqas" userId="1b3a5f44-9498-4738-8c4e-8127257d744d" providerId="ADAL" clId="{2AD63BCF-471B-43C3-985C-2B87DBEA5A13}" dt="2024-03-05T15:00:16.869" v="10331" actId="1035"/>
          <ac:picMkLst>
            <pc:docMk/>
            <pc:sldMk cId="2147457738" sldId="401"/>
            <ac:picMk id="10" creationId="{D0020BED-910A-8673-7ACD-EF62865953C3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07.244" v="10666" actId="692"/>
        <pc:sldMkLst>
          <pc:docMk/>
          <pc:sldMk cId="625631117" sldId="402"/>
        </pc:sldMkLst>
        <pc:spChg chg="add mod">
          <ac:chgData name="Ali, Syed Waqqas" userId="1b3a5f44-9498-4738-8c4e-8127257d744d" providerId="ADAL" clId="{2AD63BCF-471B-43C3-985C-2B87DBEA5A13}" dt="2024-03-05T15:01:11.022" v="10575" actId="207"/>
          <ac:spMkLst>
            <pc:docMk/>
            <pc:sldMk cId="625631117" sldId="402"/>
            <ac:spMk id="9" creationId="{34643042-A6DA-F2F7-C614-709E4F65E9A7}"/>
          </ac:spMkLst>
        </pc:spChg>
        <pc:spChg chg="add mod">
          <ac:chgData name="Ali, Syed Waqqas" userId="1b3a5f44-9498-4738-8c4e-8127257d744d" providerId="ADAL" clId="{2AD63BCF-471B-43C3-985C-2B87DBEA5A13}" dt="2024-03-05T15:01:37.532" v="10596" actId="692"/>
          <ac:spMkLst>
            <pc:docMk/>
            <pc:sldMk cId="625631117" sldId="402"/>
            <ac:spMk id="11" creationId="{4AB740A1-872F-CE24-A1C4-CFB63256C428}"/>
          </ac:spMkLst>
        </pc:spChg>
        <pc:spChg chg="add mod">
          <ac:chgData name="Ali, Syed Waqqas" userId="1b3a5f44-9498-4738-8c4e-8127257d744d" providerId="ADAL" clId="{2AD63BCF-471B-43C3-985C-2B87DBEA5A13}" dt="2024-03-05T15:02:45.772" v="10651" actId="1076"/>
          <ac:spMkLst>
            <pc:docMk/>
            <pc:sldMk cId="625631117" sldId="402"/>
            <ac:spMk id="12" creationId="{08F963DB-53BF-A2C1-8A89-050687930400}"/>
          </ac:spMkLst>
        </pc:spChg>
        <pc:spChg chg="add mod">
          <ac:chgData name="Ali, Syed Waqqas" userId="1b3a5f44-9498-4738-8c4e-8127257d744d" providerId="ADAL" clId="{2AD63BCF-471B-43C3-985C-2B87DBEA5A13}" dt="2024-03-05T15:03:07.244" v="10666" actId="692"/>
          <ac:spMkLst>
            <pc:docMk/>
            <pc:sldMk cId="625631117" sldId="402"/>
            <ac:spMk id="13" creationId="{4B254406-4B54-2E1F-5701-2CA752F74A17}"/>
          </ac:spMkLst>
        </pc:spChg>
      </pc:sldChg>
      <pc:sldChg chg="modSp add mod">
        <pc:chgData name="Ali, Syed Waqqas" userId="1b3a5f44-9498-4738-8c4e-8127257d744d" providerId="ADAL" clId="{2AD63BCF-471B-43C3-985C-2B87DBEA5A13}" dt="2024-03-05T16:23:53.504" v="13520" actId="20577"/>
        <pc:sldMkLst>
          <pc:docMk/>
          <pc:sldMk cId="4063002976" sldId="403"/>
        </pc:sldMkLst>
        <pc:spChg chg="mod">
          <ac:chgData name="Ali, Syed Waqqas" userId="1b3a5f44-9498-4738-8c4e-8127257d744d" providerId="ADAL" clId="{2AD63BCF-471B-43C3-985C-2B87DBEA5A13}" dt="2024-03-05T15:03:49.774" v="10685" actId="20577"/>
          <ac:spMkLst>
            <pc:docMk/>
            <pc:sldMk cId="4063002976" sldId="403"/>
            <ac:spMk id="2" creationId="{AC633CB5-321D-0301-3778-1988D34A74E9}"/>
          </ac:spMkLst>
        </pc:spChg>
        <pc:spChg chg="mod">
          <ac:chgData name="Ali, Syed Waqqas" userId="1b3a5f44-9498-4738-8c4e-8127257d744d" providerId="ADAL" clId="{2AD63BCF-471B-43C3-985C-2B87DBEA5A13}" dt="2024-03-05T16:23:53.504" v="13520" actId="20577"/>
          <ac:spMkLst>
            <pc:docMk/>
            <pc:sldMk cId="4063002976" sldId="403"/>
            <ac:spMk id="3" creationId="{A08DAB15-FCA7-8301-6C21-416C8CE45E50}"/>
          </ac:spMkLst>
        </pc:spChg>
      </pc:sldChg>
      <pc:sldChg chg="add del">
        <pc:chgData name="Ali, Syed Waqqas" userId="1b3a5f44-9498-4738-8c4e-8127257d744d" providerId="ADAL" clId="{2AD63BCF-471B-43C3-985C-2B87DBEA5A13}" dt="2024-03-05T16:08:32.862" v="12033" actId="2696"/>
        <pc:sldMkLst>
          <pc:docMk/>
          <pc:sldMk cId="2727021178" sldId="404"/>
        </pc:sldMkLst>
      </pc:sldChg>
      <pc:sldChg chg="modSp add mod">
        <pc:chgData name="Ali, Syed Waqqas" userId="1b3a5f44-9498-4738-8c4e-8127257d744d" providerId="ADAL" clId="{2AD63BCF-471B-43C3-985C-2B87DBEA5A13}" dt="2024-03-05T16:57:18.921" v="15373" actId="27636"/>
        <pc:sldMkLst>
          <pc:docMk/>
          <pc:sldMk cId="3904849817" sldId="404"/>
        </pc:sldMkLst>
        <pc:spChg chg="mod">
          <ac:chgData name="Ali, Syed Waqqas" userId="1b3a5f44-9498-4738-8c4e-8127257d744d" providerId="ADAL" clId="{2AD63BCF-471B-43C3-985C-2B87DBEA5A13}" dt="2024-03-05T16:57:18.921" v="15373" actId="27636"/>
          <ac:spMkLst>
            <pc:docMk/>
            <pc:sldMk cId="3904849817" sldId="404"/>
            <ac:spMk id="2" creationId="{A914631A-F108-5E5B-281B-983F02779866}"/>
          </ac:spMkLst>
        </pc:spChg>
        <pc:spChg chg="mod">
          <ac:chgData name="Ali, Syed Waqqas" userId="1b3a5f44-9498-4738-8c4e-8127257d744d" providerId="ADAL" clId="{2AD63BCF-471B-43C3-985C-2B87DBEA5A13}" dt="2024-03-05T16:09:36.917" v="12330" actId="20577"/>
          <ac:spMkLst>
            <pc:docMk/>
            <pc:sldMk cId="3904849817" sldId="404"/>
            <ac:spMk id="3" creationId="{993E4A01-ADEE-1B40-BC47-072C18D5746D}"/>
          </ac:spMkLst>
        </pc:spChg>
      </pc:sldChg>
      <pc:sldChg chg="modSp add mod">
        <pc:chgData name="Ali, Syed Waqqas" userId="1b3a5f44-9498-4738-8c4e-8127257d744d" providerId="ADAL" clId="{2AD63BCF-471B-43C3-985C-2B87DBEA5A13}" dt="2024-03-05T16:54:04.238" v="15342" actId="2711"/>
        <pc:sldMkLst>
          <pc:docMk/>
          <pc:sldMk cId="3189006059" sldId="405"/>
        </pc:sldMkLst>
        <pc:spChg chg="mod">
          <ac:chgData name="Ali, Syed Waqqas" userId="1b3a5f44-9498-4738-8c4e-8127257d744d" providerId="ADAL" clId="{2AD63BCF-471B-43C3-985C-2B87DBEA5A13}" dt="2024-03-05T15:07:39.889" v="10876" actId="20577"/>
          <ac:spMkLst>
            <pc:docMk/>
            <pc:sldMk cId="3189006059" sldId="405"/>
            <ac:spMk id="2" creationId="{3FD81B35-A86D-F12A-7FB0-D09BF581E3DC}"/>
          </ac:spMkLst>
        </pc:spChg>
        <pc:spChg chg="mod">
          <ac:chgData name="Ali, Syed Waqqas" userId="1b3a5f44-9498-4738-8c4e-8127257d744d" providerId="ADAL" clId="{2AD63BCF-471B-43C3-985C-2B87DBEA5A13}" dt="2024-03-05T16:54:04.238" v="15342" actId="2711"/>
          <ac:spMkLst>
            <pc:docMk/>
            <pc:sldMk cId="3189006059" sldId="405"/>
            <ac:spMk id="3" creationId="{31E948A8-54D4-CE0C-73A2-79F6FFC268A6}"/>
          </ac:spMkLst>
        </pc:spChg>
      </pc:sldChg>
      <pc:sldChg chg="modSp add mod">
        <pc:chgData name="Ali, Syed Waqqas" userId="1b3a5f44-9498-4738-8c4e-8127257d744d" providerId="ADAL" clId="{2AD63BCF-471B-43C3-985C-2B87DBEA5A13}" dt="2024-03-05T15:10:03.331" v="11092" actId="20577"/>
        <pc:sldMkLst>
          <pc:docMk/>
          <pc:sldMk cId="3422597533" sldId="406"/>
        </pc:sldMkLst>
        <pc:spChg chg="mod">
          <ac:chgData name="Ali, Syed Waqqas" userId="1b3a5f44-9498-4738-8c4e-8127257d744d" providerId="ADAL" clId="{2AD63BCF-471B-43C3-985C-2B87DBEA5A13}" dt="2024-03-05T15:10:03.331" v="11092" actId="20577"/>
          <ac:spMkLst>
            <pc:docMk/>
            <pc:sldMk cId="3422597533" sldId="406"/>
            <ac:spMk id="3" creationId="{1880ABAA-DFC0-FDF7-AAD4-935FC830B6D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5:01.439" v="16631" actId="20577"/>
        <pc:sldMkLst>
          <pc:docMk/>
          <pc:sldMk cId="1718557700" sldId="407"/>
        </pc:sldMkLst>
        <pc:spChg chg="mod">
          <ac:chgData name="Ali, Syed Waqqas" userId="1b3a5f44-9498-4738-8c4e-8127257d744d" providerId="ADAL" clId="{2AD63BCF-471B-43C3-985C-2B87DBEA5A13}" dt="2024-03-05T15:10:43.161" v="11124" actId="20577"/>
          <ac:spMkLst>
            <pc:docMk/>
            <pc:sldMk cId="1718557700" sldId="407"/>
            <ac:spMk id="2" creationId="{1423E555-1578-3576-26FE-35D5951A4DD4}"/>
          </ac:spMkLst>
        </pc:spChg>
        <pc:spChg chg="mod">
          <ac:chgData name="Ali, Syed Waqqas" userId="1b3a5f44-9498-4738-8c4e-8127257d744d" providerId="ADAL" clId="{2AD63BCF-471B-43C3-985C-2B87DBEA5A13}" dt="2024-03-05T15:10:32.189" v="11100" actId="20577"/>
          <ac:spMkLst>
            <pc:docMk/>
            <pc:sldMk cId="1718557700" sldId="407"/>
            <ac:spMk id="3" creationId="{EA426EC7-3365-FC3E-5BCA-14C7564D8135}"/>
          </ac:spMkLst>
        </pc:spChg>
        <pc:spChg chg="add mod">
          <ac:chgData name="Ali, Syed Waqqas" userId="1b3a5f44-9498-4738-8c4e-8127257d744d" providerId="ADAL" clId="{2AD63BCF-471B-43C3-985C-2B87DBEA5A13}" dt="2024-03-05T15:13:12.356" v="11141" actId="207"/>
          <ac:spMkLst>
            <pc:docMk/>
            <pc:sldMk cId="1718557700" sldId="407"/>
            <ac:spMk id="10" creationId="{3D6DD872-1E20-2049-01E9-33A0C2103E40}"/>
          </ac:spMkLst>
        </pc:spChg>
        <pc:spChg chg="add mod">
          <ac:chgData name="Ali, Syed Waqqas" userId="1b3a5f44-9498-4738-8c4e-8127257d744d" providerId="ADAL" clId="{2AD63BCF-471B-43C3-985C-2B87DBEA5A13}" dt="2024-03-05T15:13:28.045" v="11151" actId="20577"/>
          <ac:spMkLst>
            <pc:docMk/>
            <pc:sldMk cId="1718557700" sldId="407"/>
            <ac:spMk id="11" creationId="{4CB80D99-B9D5-D8C3-CA10-76609C98B86B}"/>
          </ac:spMkLst>
        </pc:spChg>
        <pc:spChg chg="add mod">
          <ac:chgData name="Ali, Syed Waqqas" userId="1b3a5f44-9498-4738-8c4e-8127257d744d" providerId="ADAL" clId="{2AD63BCF-471B-43C3-985C-2B87DBEA5A13}" dt="2024-03-05T17:34:54.689" v="16600" actId="1076"/>
          <ac:spMkLst>
            <pc:docMk/>
            <pc:sldMk cId="1718557700" sldId="407"/>
            <ac:spMk id="12" creationId="{E95C6AE2-7A2D-62F3-D0F6-E6DC69D494ED}"/>
          </ac:spMkLst>
        </pc:spChg>
        <pc:spChg chg="add mod">
          <ac:chgData name="Ali, Syed Waqqas" userId="1b3a5f44-9498-4738-8c4e-8127257d744d" providerId="ADAL" clId="{2AD63BCF-471B-43C3-985C-2B87DBEA5A13}" dt="2024-03-05T17:34:58.875" v="16627" actId="1036"/>
          <ac:spMkLst>
            <pc:docMk/>
            <pc:sldMk cId="1718557700" sldId="407"/>
            <ac:spMk id="13" creationId="{EE896320-D2DE-1630-1C7B-3A098509CEE7}"/>
          </ac:spMkLst>
        </pc:spChg>
        <pc:spChg chg="add del mod">
          <ac:chgData name="Ali, Syed Waqqas" userId="1b3a5f44-9498-4738-8c4e-8127257d744d" providerId="ADAL" clId="{2AD63BCF-471B-43C3-985C-2B87DBEA5A13}" dt="2024-03-05T15:16:54.047" v="11212" actId="478"/>
          <ac:spMkLst>
            <pc:docMk/>
            <pc:sldMk cId="1718557700" sldId="407"/>
            <ac:spMk id="14" creationId="{56D74156-BBCC-EA55-66D5-BAB71F1B3E7F}"/>
          </ac:spMkLst>
        </pc:spChg>
        <pc:graphicFrameChg chg="add mod modGraphic">
          <ac:chgData name="Ali, Syed Waqqas" userId="1b3a5f44-9498-4738-8c4e-8127257d744d" providerId="ADAL" clId="{2AD63BCF-471B-43C3-985C-2B87DBEA5A13}" dt="2024-03-05T17:35:01.439" v="16631" actId="20577"/>
          <ac:graphicFrameMkLst>
            <pc:docMk/>
            <pc:sldMk cId="1718557700" sldId="407"/>
            <ac:graphicFrameMk id="9" creationId="{332F8C4B-B153-2DB6-ED75-C8675559AD48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7:35:13.600" v="16671" actId="1035"/>
        <pc:sldMkLst>
          <pc:docMk/>
          <pc:sldMk cId="3636746982" sldId="408"/>
        </pc:sldMkLst>
        <pc:spChg chg="mod">
          <ac:chgData name="Ali, Syed Waqqas" userId="1b3a5f44-9498-4738-8c4e-8127257d744d" providerId="ADAL" clId="{2AD63BCF-471B-43C3-985C-2B87DBEA5A13}" dt="2024-03-05T15:17:16.700" v="11286" actId="1036"/>
          <ac:spMkLst>
            <pc:docMk/>
            <pc:sldMk cId="3636746982" sldId="408"/>
            <ac:spMk id="10" creationId="{61AC0E5E-E702-04CD-F514-B5855B2A291A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2" creationId="{6A35CC86-C35E-BF98-7A13-292671AF867C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3" creationId="{3DD95CE7-6C43-3D5F-24FD-5893AC540694}"/>
          </ac:spMkLst>
        </pc:spChg>
        <pc:graphicFrameChg chg="modGraphic">
          <ac:chgData name="Ali, Syed Waqqas" userId="1b3a5f44-9498-4738-8c4e-8127257d744d" providerId="ADAL" clId="{2AD63BCF-471B-43C3-985C-2B87DBEA5A13}" dt="2024-03-05T17:35:08.419" v="16641" actId="20577"/>
          <ac:graphicFrameMkLst>
            <pc:docMk/>
            <pc:sldMk cId="3636746982" sldId="408"/>
            <ac:graphicFrameMk id="9" creationId="{C69C4367-B226-B8C0-8FF2-67060C40E763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8:00.804" v="16838" actId="20577"/>
        <pc:sldMkLst>
          <pc:docMk/>
          <pc:sldMk cId="1373071003" sldId="409"/>
        </pc:sldMkLst>
        <pc:spChg chg="mod">
          <ac:chgData name="Ali, Syed Waqqas" userId="1b3a5f44-9498-4738-8c4e-8127257d744d" providerId="ADAL" clId="{2AD63BCF-471B-43C3-985C-2B87DBEA5A13}" dt="2024-03-05T16:56:39.956" v="15356" actId="20577"/>
          <ac:spMkLst>
            <pc:docMk/>
            <pc:sldMk cId="1373071003" sldId="409"/>
            <ac:spMk id="3" creationId="{2748C438-1059-A428-9C7B-09B1A42F9FF9}"/>
          </ac:spMkLst>
        </pc:spChg>
        <pc:spChg chg="mod">
          <ac:chgData name="Ali, Syed Waqqas" userId="1b3a5f44-9498-4738-8c4e-8127257d744d" providerId="ADAL" clId="{2AD63BCF-471B-43C3-985C-2B87DBEA5A13}" dt="2024-03-05T15:18:20.382" v="11430" actId="207"/>
          <ac:spMkLst>
            <pc:docMk/>
            <pc:sldMk cId="1373071003" sldId="409"/>
            <ac:spMk id="10" creationId="{052B9416-FF37-F5B1-4860-DED39A72BCA3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2" creationId="{B47C0A34-47ED-E39F-7316-48ADC6FB2125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3" creationId="{42762356-D576-8F8E-6E30-BBB5CC31D16B}"/>
          </ac:spMkLst>
        </pc:spChg>
        <pc:spChg chg="add mod">
          <ac:chgData name="Ali, Syed Waqqas" userId="1b3a5f44-9498-4738-8c4e-8127257d744d" providerId="ADAL" clId="{2AD63BCF-471B-43C3-985C-2B87DBEA5A13}" dt="2024-03-05T16:56:36.784" v="15351" actId="14100"/>
          <ac:spMkLst>
            <pc:docMk/>
            <pc:sldMk cId="1373071003" sldId="409"/>
            <ac:spMk id="14" creationId="{7EBE9543-394D-77E3-9450-8908C484084F}"/>
          </ac:spMkLst>
        </pc:spChg>
        <pc:graphicFrameChg chg="modGraphic">
          <ac:chgData name="Ali, Syed Waqqas" userId="1b3a5f44-9498-4738-8c4e-8127257d744d" providerId="ADAL" clId="{2AD63BCF-471B-43C3-985C-2B87DBEA5A13}" dt="2024-03-05T17:38:00.804" v="16838" actId="20577"/>
          <ac:graphicFrameMkLst>
            <pc:docMk/>
            <pc:sldMk cId="1373071003" sldId="409"/>
            <ac:graphicFrameMk id="9" creationId="{8D42F5BF-B4AE-FFFB-C7C8-7F1053A56882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21:09.424" v="13410" actId="20577"/>
        <pc:sldMkLst>
          <pc:docMk/>
          <pc:sldMk cId="3946913677" sldId="410"/>
        </pc:sldMkLst>
        <pc:spChg chg="mod">
          <ac:chgData name="Ali, Syed Waqqas" userId="1b3a5f44-9498-4738-8c4e-8127257d744d" providerId="ADAL" clId="{2AD63BCF-471B-43C3-985C-2B87DBEA5A13}" dt="2024-03-05T15:19:17.668" v="11471" actId="20577"/>
          <ac:spMkLst>
            <pc:docMk/>
            <pc:sldMk cId="3946913677" sldId="410"/>
            <ac:spMk id="2" creationId="{F21CF6C2-7D9B-A027-A54A-6DDA7019D030}"/>
          </ac:spMkLst>
        </pc:spChg>
        <pc:spChg chg="mod">
          <ac:chgData name="Ali, Syed Waqqas" userId="1b3a5f44-9498-4738-8c4e-8127257d744d" providerId="ADAL" clId="{2AD63BCF-471B-43C3-985C-2B87DBEA5A13}" dt="2024-03-05T16:21:09.424" v="13410" actId="20577"/>
          <ac:spMkLst>
            <pc:docMk/>
            <pc:sldMk cId="3946913677" sldId="410"/>
            <ac:spMk id="3" creationId="{125659B5-D751-8D17-1C15-616655242B97}"/>
          </ac:spMkLst>
        </pc:spChg>
      </pc:sldChg>
      <pc:sldChg chg="modSp add mod">
        <pc:chgData name="Ali, Syed Waqqas" userId="1b3a5f44-9498-4738-8c4e-8127257d744d" providerId="ADAL" clId="{2AD63BCF-471B-43C3-985C-2B87DBEA5A13}" dt="2024-03-05T16:57:36.518" v="15383" actId="20577"/>
        <pc:sldMkLst>
          <pc:docMk/>
          <pc:sldMk cId="2351868661" sldId="411"/>
        </pc:sldMkLst>
        <pc:spChg chg="mod">
          <ac:chgData name="Ali, Syed Waqqas" userId="1b3a5f44-9498-4738-8c4e-8127257d744d" providerId="ADAL" clId="{2AD63BCF-471B-43C3-985C-2B87DBEA5A13}" dt="2024-03-05T16:57:36.518" v="15383" actId="20577"/>
          <ac:spMkLst>
            <pc:docMk/>
            <pc:sldMk cId="2351868661" sldId="411"/>
            <ac:spMk id="3" creationId="{21FDCE19-F593-CF3D-4F2F-5E5D5FEF7A71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8:11.940" v="16848" actId="20577"/>
        <pc:sldMkLst>
          <pc:docMk/>
          <pc:sldMk cId="2938791519" sldId="412"/>
        </pc:sldMkLst>
        <pc:spChg chg="mod">
          <ac:chgData name="Ali, Syed Waqqas" userId="1b3a5f44-9498-4738-8c4e-8127257d744d" providerId="ADAL" clId="{2AD63BCF-471B-43C3-985C-2B87DBEA5A13}" dt="2024-03-05T17:35:45.457" v="16737" actId="313"/>
          <ac:spMkLst>
            <pc:docMk/>
            <pc:sldMk cId="2938791519" sldId="412"/>
            <ac:spMk id="3" creationId="{DA37AC1A-8160-A496-30CB-804BB08E68F0}"/>
          </ac:spMkLst>
        </pc:spChg>
        <pc:spChg chg="del">
          <ac:chgData name="Ali, Syed Waqqas" userId="1b3a5f44-9498-4738-8c4e-8127257d744d" providerId="ADAL" clId="{2AD63BCF-471B-43C3-985C-2B87DBEA5A13}" dt="2024-03-05T15:21:52.900" v="11841" actId="478"/>
          <ac:spMkLst>
            <pc:docMk/>
            <pc:sldMk cId="2938791519" sldId="412"/>
            <ac:spMk id="10" creationId="{260C3A2C-11F0-4C0A-9386-4F51AF18DDD3}"/>
          </ac:spMkLst>
        </pc:spChg>
        <pc:spChg chg="del">
          <ac:chgData name="Ali, Syed Waqqas" userId="1b3a5f44-9498-4738-8c4e-8127257d744d" providerId="ADAL" clId="{2AD63BCF-471B-43C3-985C-2B87DBEA5A13}" dt="2024-03-05T15:21:15.621" v="11808" actId="478"/>
          <ac:spMkLst>
            <pc:docMk/>
            <pc:sldMk cId="2938791519" sldId="412"/>
            <ac:spMk id="12" creationId="{9B7DC2B1-168C-C70D-BE4C-9FD430C241D0}"/>
          </ac:spMkLst>
        </pc:spChg>
        <pc:spChg chg="mod">
          <ac:chgData name="Ali, Syed Waqqas" userId="1b3a5f44-9498-4738-8c4e-8127257d744d" providerId="ADAL" clId="{2AD63BCF-471B-43C3-985C-2B87DBEA5A13}" dt="2024-03-05T15:21:18.638" v="11834" actId="1036"/>
          <ac:spMkLst>
            <pc:docMk/>
            <pc:sldMk cId="2938791519" sldId="412"/>
            <ac:spMk id="13" creationId="{577B384E-9B45-6CAD-66FF-EEC416B2DBDC}"/>
          </ac:spMkLst>
        </pc:spChg>
        <pc:spChg chg="del">
          <ac:chgData name="Ali, Syed Waqqas" userId="1b3a5f44-9498-4738-8c4e-8127257d744d" providerId="ADAL" clId="{2AD63BCF-471B-43C3-985C-2B87DBEA5A13}" dt="2024-03-05T15:21:53.939" v="11842" actId="478"/>
          <ac:spMkLst>
            <pc:docMk/>
            <pc:sldMk cId="2938791519" sldId="412"/>
            <ac:spMk id="14" creationId="{55E0238C-C68A-1F29-0938-BF62174EF024}"/>
          </ac:spMkLst>
        </pc:spChg>
        <pc:spChg chg="add mod">
          <ac:chgData name="Ali, Syed Waqqas" userId="1b3a5f44-9498-4738-8c4e-8127257d744d" providerId="ADAL" clId="{2AD63BCF-471B-43C3-985C-2B87DBEA5A13}" dt="2024-03-05T16:20:38.842" v="13404" actId="1035"/>
          <ac:spMkLst>
            <pc:docMk/>
            <pc:sldMk cId="2938791519" sldId="412"/>
            <ac:spMk id="15" creationId="{FF41DAA1-0C77-56A5-41C3-3D320BA4DDF2}"/>
          </ac:spMkLst>
        </pc:spChg>
        <pc:graphicFrameChg chg="modGraphic">
          <ac:chgData name="Ali, Syed Waqqas" userId="1b3a5f44-9498-4738-8c4e-8127257d744d" providerId="ADAL" clId="{2AD63BCF-471B-43C3-985C-2B87DBEA5A13}" dt="2024-03-05T17:38:11.940" v="16848" actId="20577"/>
          <ac:graphicFrameMkLst>
            <pc:docMk/>
            <pc:sldMk cId="2938791519" sldId="412"/>
            <ac:graphicFrameMk id="9" creationId="{E99E6893-7E04-52D8-7E2A-C3BB467A162A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17:38:19.812" v="16856" actId="6549"/>
        <pc:sldMkLst>
          <pc:docMk/>
          <pc:sldMk cId="1098529260" sldId="413"/>
        </pc:sldMkLst>
        <pc:spChg chg="mod">
          <ac:chgData name="Ali, Syed Waqqas" userId="1b3a5f44-9498-4738-8c4e-8127257d744d" providerId="ADAL" clId="{2AD63BCF-471B-43C3-985C-2B87DBEA5A13}" dt="2024-03-05T16:20:44.364" v="13407" actId="20577"/>
          <ac:spMkLst>
            <pc:docMk/>
            <pc:sldMk cId="1098529260" sldId="413"/>
            <ac:spMk id="3" creationId="{B8E5C52A-19E6-A11F-3492-CAF720071BCB}"/>
          </ac:spMkLst>
        </pc:spChg>
        <pc:spChg chg="del">
          <ac:chgData name="Ali, Syed Waqqas" userId="1b3a5f44-9498-4738-8c4e-8127257d744d" providerId="ADAL" clId="{2AD63BCF-471B-43C3-985C-2B87DBEA5A13}" dt="2024-03-05T15:29:13.810" v="11926" actId="478"/>
          <ac:spMkLst>
            <pc:docMk/>
            <pc:sldMk cId="1098529260" sldId="413"/>
            <ac:spMk id="10" creationId="{84213ADB-D3C6-C14C-F64B-37A8D893FDC8}"/>
          </ac:spMkLst>
        </pc:spChg>
        <pc:spChg chg="mod">
          <ac:chgData name="Ali, Syed Waqqas" userId="1b3a5f44-9498-4738-8c4e-8127257d744d" providerId="ADAL" clId="{2AD63BCF-471B-43C3-985C-2B87DBEA5A13}" dt="2024-03-05T15:29:39.336" v="11988" actId="14100"/>
          <ac:spMkLst>
            <pc:docMk/>
            <pc:sldMk cId="1098529260" sldId="413"/>
            <ac:spMk id="11" creationId="{453FFBC8-2051-5E7D-F9F9-320039561F53}"/>
          </ac:spMkLst>
        </pc:spChg>
        <pc:spChg chg="mod">
          <ac:chgData name="Ali, Syed Waqqas" userId="1b3a5f44-9498-4738-8c4e-8127257d744d" providerId="ADAL" clId="{2AD63BCF-471B-43C3-985C-2B87DBEA5A13}" dt="2024-03-05T15:29:29.813" v="11977" actId="1035"/>
          <ac:spMkLst>
            <pc:docMk/>
            <pc:sldMk cId="1098529260" sldId="413"/>
            <ac:spMk id="12" creationId="{264CE830-D95F-C02D-C629-CBC2B47CE1B7}"/>
          </ac:spMkLst>
        </pc:spChg>
        <pc:spChg chg="del mod">
          <ac:chgData name="Ali, Syed Waqqas" userId="1b3a5f44-9498-4738-8c4e-8127257d744d" providerId="ADAL" clId="{2AD63BCF-471B-43C3-985C-2B87DBEA5A13}" dt="2024-03-05T15:29:31.838" v="11979" actId="478"/>
          <ac:spMkLst>
            <pc:docMk/>
            <pc:sldMk cId="1098529260" sldId="413"/>
            <ac:spMk id="13" creationId="{2F859F36-0026-B2E8-CDE6-86330F5ACA4A}"/>
          </ac:spMkLst>
        </pc:spChg>
        <pc:spChg chg="del">
          <ac:chgData name="Ali, Syed Waqqas" userId="1b3a5f44-9498-4738-8c4e-8127257d744d" providerId="ADAL" clId="{2AD63BCF-471B-43C3-985C-2B87DBEA5A13}" dt="2024-03-05T15:29:14.658" v="11927" actId="478"/>
          <ac:spMkLst>
            <pc:docMk/>
            <pc:sldMk cId="1098529260" sldId="413"/>
            <ac:spMk id="14" creationId="{0F43968D-10EE-20E3-C026-1CD3EAC63A28}"/>
          </ac:spMkLst>
        </pc:spChg>
        <pc:spChg chg="add mod">
          <ac:chgData name="Ali, Syed Waqqas" userId="1b3a5f44-9498-4738-8c4e-8127257d744d" providerId="ADAL" clId="{2AD63BCF-471B-43C3-985C-2B87DBEA5A13}" dt="2024-03-05T15:29:53.023" v="12032" actId="1036"/>
          <ac:spMkLst>
            <pc:docMk/>
            <pc:sldMk cId="1098529260" sldId="413"/>
            <ac:spMk id="15" creationId="{4403DCC8-4258-3082-21A0-6E7561B5844C}"/>
          </ac:spMkLst>
        </pc:spChg>
        <pc:graphicFrameChg chg="modGraphic">
          <ac:chgData name="Ali, Syed Waqqas" userId="1b3a5f44-9498-4738-8c4e-8127257d744d" providerId="ADAL" clId="{2AD63BCF-471B-43C3-985C-2B87DBEA5A13}" dt="2024-03-05T17:38:19.812" v="16856" actId="6549"/>
          <ac:graphicFrameMkLst>
            <pc:docMk/>
            <pc:sldMk cId="1098529260" sldId="413"/>
            <ac:graphicFrameMk id="9" creationId="{A7EBD9A4-0AEB-567A-0E03-3D1DB656DD9F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49:28.593" v="15128" actId="20577"/>
        <pc:sldMkLst>
          <pc:docMk/>
          <pc:sldMk cId="2347347506" sldId="414"/>
        </pc:sldMkLst>
        <pc:spChg chg="mod">
          <ac:chgData name="Ali, Syed Waqqas" userId="1b3a5f44-9498-4738-8c4e-8127257d744d" providerId="ADAL" clId="{2AD63BCF-471B-43C3-985C-2B87DBEA5A13}" dt="2024-03-05T16:10:08.577" v="12346" actId="20577"/>
          <ac:spMkLst>
            <pc:docMk/>
            <pc:sldMk cId="2347347506" sldId="414"/>
            <ac:spMk id="2" creationId="{9739C9CD-7166-BC1D-0D92-A26F6C442448}"/>
          </ac:spMkLst>
        </pc:spChg>
        <pc:spChg chg="mod">
          <ac:chgData name="Ali, Syed Waqqas" userId="1b3a5f44-9498-4738-8c4e-8127257d744d" providerId="ADAL" clId="{2AD63BCF-471B-43C3-985C-2B87DBEA5A13}" dt="2024-03-05T16:49:28.593" v="15128" actId="20577"/>
          <ac:spMkLst>
            <pc:docMk/>
            <pc:sldMk cId="2347347506" sldId="414"/>
            <ac:spMk id="3" creationId="{E3BE1899-79D8-5797-2808-51039261A83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4:29.850" v="16543" actId="1036"/>
        <pc:sldMkLst>
          <pc:docMk/>
          <pc:sldMk cId="1527852200" sldId="415"/>
        </pc:sldMkLst>
        <pc:spChg chg="mod">
          <ac:chgData name="Ali, Syed Waqqas" userId="1b3a5f44-9498-4738-8c4e-8127257d744d" providerId="ADAL" clId="{2AD63BCF-471B-43C3-985C-2B87DBEA5A13}" dt="2024-03-05T16:50:25.974" v="15136" actId="2711"/>
          <ac:spMkLst>
            <pc:docMk/>
            <pc:sldMk cId="1527852200" sldId="415"/>
            <ac:spMk id="3" creationId="{45D6A69D-764D-790F-AF06-B16D034FEFFD}"/>
          </ac:spMkLst>
        </pc:spChg>
        <pc:spChg chg="add mod ord">
          <ac:chgData name="Ali, Syed Waqqas" userId="1b3a5f44-9498-4738-8c4e-8127257d744d" providerId="ADAL" clId="{2AD63BCF-471B-43C3-985C-2B87DBEA5A13}" dt="2024-03-05T16:12:32.002" v="12726" actId="166"/>
          <ac:spMkLst>
            <pc:docMk/>
            <pc:sldMk cId="1527852200" sldId="415"/>
            <ac:spMk id="10" creationId="{581B9265-E8E4-F134-99B7-3B134F5B945F}"/>
          </ac:spMkLst>
        </pc:spChg>
        <pc:spChg chg="add mod or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1" creationId="{85123B74-6CF3-5A3E-E6BE-A6A7E810C478}"/>
          </ac:spMkLst>
        </pc:spChg>
        <pc:spChg chg="add mod">
          <ac:chgData name="Ali, Syed Waqqas" userId="1b3a5f44-9498-4738-8c4e-8127257d744d" providerId="ADAL" clId="{2AD63BCF-471B-43C3-985C-2B87DBEA5A13}" dt="2024-03-05T16:11:52.471" v="12593" actId="1076"/>
          <ac:spMkLst>
            <pc:docMk/>
            <pc:sldMk cId="1527852200" sldId="415"/>
            <ac:spMk id="14" creationId="{2DE0A53D-88A5-0519-FC59-E0EE6D46EE99}"/>
          </ac:spMkLst>
        </pc:spChg>
        <pc:spChg chg="add mo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5" creationId="{77C64DAE-6F0D-0012-E912-B5A7AC59772E}"/>
          </ac:spMkLst>
        </pc:spChg>
        <pc:graphicFrameChg chg="add mod modGraphic">
          <ac:chgData name="Ali, Syed Waqqas" userId="1b3a5f44-9498-4738-8c4e-8127257d744d" providerId="ADAL" clId="{2AD63BCF-471B-43C3-985C-2B87DBEA5A13}" dt="2024-03-05T16:12:04.982" v="12635" actId="20577"/>
          <ac:graphicFrameMkLst>
            <pc:docMk/>
            <pc:sldMk cId="1527852200" sldId="415"/>
            <ac:graphicFrameMk id="9" creationId="{D0651607-A83E-9EB5-FFAE-E61C95EB0FF7}"/>
          </ac:graphicFrameMkLst>
        </pc:graphicFrameChg>
        <pc:picChg chg="add mod ord">
          <ac:chgData name="Ali, Syed Waqqas" userId="1b3a5f44-9498-4738-8c4e-8127257d744d" providerId="ADAL" clId="{2AD63BCF-471B-43C3-985C-2B87DBEA5A13}" dt="2024-03-05T16:11:41.655" v="12591" actId="167"/>
          <ac:picMkLst>
            <pc:docMk/>
            <pc:sldMk cId="1527852200" sldId="415"/>
            <ac:picMk id="13" creationId="{580AD45E-B248-66A1-AC3B-77F99BD51C61}"/>
          </ac:picMkLst>
        </pc:picChg>
      </pc:sldChg>
      <pc:sldChg chg="delSp modSp add mod">
        <pc:chgData name="Ali, Syed Waqqas" userId="1b3a5f44-9498-4738-8c4e-8127257d744d" providerId="ADAL" clId="{2AD63BCF-471B-43C3-985C-2B87DBEA5A13}" dt="2024-03-05T17:34:37.599" v="16575" actId="1036"/>
        <pc:sldMkLst>
          <pc:docMk/>
          <pc:sldMk cId="3181802365" sldId="416"/>
        </pc:sldMkLst>
        <pc:spChg chg="mod">
          <ac:chgData name="Ali, Syed Waqqas" userId="1b3a5f44-9498-4738-8c4e-8127257d744d" providerId="ADAL" clId="{2AD63BCF-471B-43C3-985C-2B87DBEA5A13}" dt="2024-03-05T16:50:30.117" v="15142" actId="403"/>
          <ac:spMkLst>
            <pc:docMk/>
            <pc:sldMk cId="3181802365" sldId="416"/>
            <ac:spMk id="3" creationId="{D6F35DE8-2FEA-4844-D215-338C06E527DC}"/>
          </ac:spMkLst>
        </pc:spChg>
        <pc:spChg chg="mod">
          <ac:chgData name="Ali, Syed Waqqas" userId="1b3a5f44-9498-4738-8c4e-8127257d744d" providerId="ADAL" clId="{2AD63BCF-471B-43C3-985C-2B87DBEA5A13}" dt="2024-03-05T17:34:37.599" v="16575" actId="1036"/>
          <ac:spMkLst>
            <pc:docMk/>
            <pc:sldMk cId="3181802365" sldId="416"/>
            <ac:spMk id="11" creationId="{7E12C2CE-C9CB-11D3-D12A-8585209ADAD3}"/>
          </ac:spMkLst>
        </pc:spChg>
        <pc:spChg chg="mod">
          <ac:chgData name="Ali, Syed Waqqas" userId="1b3a5f44-9498-4738-8c4e-8127257d744d" providerId="ADAL" clId="{2AD63BCF-471B-43C3-985C-2B87DBEA5A13}" dt="2024-03-05T16:12:42.906" v="12747" actId="1035"/>
          <ac:spMkLst>
            <pc:docMk/>
            <pc:sldMk cId="3181802365" sldId="416"/>
            <ac:spMk id="14" creationId="{F4084772-5920-6FA2-E8D6-CB05C09E009C}"/>
          </ac:spMkLst>
        </pc:spChg>
        <pc:spChg chg="del">
          <ac:chgData name="Ali, Syed Waqqas" userId="1b3a5f44-9498-4738-8c4e-8127257d744d" providerId="ADAL" clId="{2AD63BCF-471B-43C3-985C-2B87DBEA5A13}" dt="2024-03-05T16:13:12.621" v="12779" actId="478"/>
          <ac:spMkLst>
            <pc:docMk/>
            <pc:sldMk cId="3181802365" sldId="416"/>
            <ac:spMk id="15" creationId="{25324DAF-E168-3F2B-7176-43D20808E1B0}"/>
          </ac:spMkLst>
        </pc:spChg>
        <pc:graphicFrameChg chg="modGraphic">
          <ac:chgData name="Ali, Syed Waqqas" userId="1b3a5f44-9498-4738-8c4e-8127257d744d" providerId="ADAL" clId="{2AD63BCF-471B-43C3-985C-2B87DBEA5A13}" dt="2024-03-05T16:13:09.025" v="12778" actId="20577"/>
          <ac:graphicFrameMkLst>
            <pc:docMk/>
            <pc:sldMk cId="3181802365" sldId="416"/>
            <ac:graphicFrameMk id="9" creationId="{C9DFD661-3C9E-58B5-1D1F-BA22520BC261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4:47.492" v="16599" actId="1036"/>
        <pc:sldMkLst>
          <pc:docMk/>
          <pc:sldMk cId="372292542" sldId="417"/>
        </pc:sldMkLst>
        <pc:spChg chg="mod">
          <ac:chgData name="Ali, Syed Waqqas" userId="1b3a5f44-9498-4738-8c4e-8127257d744d" providerId="ADAL" clId="{2AD63BCF-471B-43C3-985C-2B87DBEA5A13}" dt="2024-03-05T16:50:35.529" v="15148" actId="403"/>
          <ac:spMkLst>
            <pc:docMk/>
            <pc:sldMk cId="372292542" sldId="417"/>
            <ac:spMk id="3" creationId="{B0C81F0A-3BB6-2F07-F939-E62D4DF85289}"/>
          </ac:spMkLst>
        </pc:spChg>
        <pc:spChg chg="mod">
          <ac:chgData name="Ali, Syed Waqqas" userId="1b3a5f44-9498-4738-8c4e-8127257d744d" providerId="ADAL" clId="{2AD63BCF-471B-43C3-985C-2B87DBEA5A13}" dt="2024-03-05T17:34:47.492" v="16599" actId="1036"/>
          <ac:spMkLst>
            <pc:docMk/>
            <pc:sldMk cId="372292542" sldId="417"/>
            <ac:spMk id="11" creationId="{21A83F44-21D6-0A05-A3D2-FFFF77727AFB}"/>
          </ac:spMkLst>
        </pc:spChg>
        <pc:spChg chg="mod">
          <ac:chgData name="Ali, Syed Waqqas" userId="1b3a5f44-9498-4738-8c4e-8127257d744d" providerId="ADAL" clId="{2AD63BCF-471B-43C3-985C-2B87DBEA5A13}" dt="2024-03-05T16:13:23.102" v="12809" actId="1035"/>
          <ac:spMkLst>
            <pc:docMk/>
            <pc:sldMk cId="372292542" sldId="417"/>
            <ac:spMk id="14" creationId="{0A97740D-3262-BBC6-5A0F-4B5BC053B182}"/>
          </ac:spMkLst>
        </pc:spChg>
        <pc:graphicFrameChg chg="modGraphic">
          <ac:chgData name="Ali, Syed Waqqas" userId="1b3a5f44-9498-4738-8c4e-8127257d744d" providerId="ADAL" clId="{2AD63BCF-471B-43C3-985C-2B87DBEA5A13}" dt="2024-03-05T16:13:16.557" v="12785" actId="20577"/>
          <ac:graphicFrameMkLst>
            <pc:docMk/>
            <pc:sldMk cId="372292542" sldId="417"/>
            <ac:graphicFrameMk id="9" creationId="{407BC1B4-CFC0-5B91-82B9-A70B2553BFEA}"/>
          </ac:graphicFrameMkLst>
        </pc:graphicFrameChg>
        <pc:picChg chg="mod">
          <ac:chgData name="Ali, Syed Waqqas" userId="1b3a5f44-9498-4738-8c4e-8127257d744d" providerId="ADAL" clId="{2AD63BCF-471B-43C3-985C-2B87DBEA5A13}" dt="2024-03-05T16:13:33.734" v="12812" actId="1076"/>
          <ac:picMkLst>
            <pc:docMk/>
            <pc:sldMk cId="372292542" sldId="417"/>
            <ac:picMk id="13" creationId="{2AA0986F-BBE8-709F-0DDB-EC5452238976}"/>
          </ac:picMkLst>
        </pc:picChg>
        <pc:picChg chg="add mod">
          <ac:chgData name="Ali, Syed Waqqas" userId="1b3a5f44-9498-4738-8c4e-8127257d744d" providerId="ADAL" clId="{2AD63BCF-471B-43C3-985C-2B87DBEA5A13}" dt="2024-03-05T16:50:40.718" v="15149" actId="1076"/>
          <ac:picMkLst>
            <pc:docMk/>
            <pc:sldMk cId="372292542" sldId="417"/>
            <ac:picMk id="15" creationId="{B252980C-9FF0-D8E2-49A9-8A28B3E5593D}"/>
          </ac:picMkLst>
        </pc:picChg>
        <pc:picChg chg="add mod">
          <ac:chgData name="Ali, Syed Waqqas" userId="1b3a5f44-9498-4738-8c4e-8127257d744d" providerId="ADAL" clId="{2AD63BCF-471B-43C3-985C-2B87DBEA5A13}" dt="2024-03-05T16:13:51.825" v="12819" actId="1076"/>
          <ac:picMkLst>
            <pc:docMk/>
            <pc:sldMk cId="372292542" sldId="417"/>
            <ac:picMk id="16" creationId="{4BCC8153-CF2E-9831-0718-75B8E136B31E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6:19:30.168" v="13372" actId="20577"/>
        <pc:sldMkLst>
          <pc:docMk/>
          <pc:sldMk cId="3477802552" sldId="418"/>
        </pc:sldMkLst>
        <pc:spChg chg="mod">
          <ac:chgData name="Ali, Syed Waqqas" userId="1b3a5f44-9498-4738-8c4e-8127257d744d" providerId="ADAL" clId="{2AD63BCF-471B-43C3-985C-2B87DBEA5A13}" dt="2024-03-05T16:14:06.783" v="12833" actId="20577"/>
          <ac:spMkLst>
            <pc:docMk/>
            <pc:sldMk cId="3477802552" sldId="418"/>
            <ac:spMk id="2" creationId="{854F6632-8D8E-3069-89D6-3867AA987758}"/>
          </ac:spMkLst>
        </pc:spChg>
        <pc:spChg chg="mod">
          <ac:chgData name="Ali, Syed Waqqas" userId="1b3a5f44-9498-4738-8c4e-8127257d744d" providerId="ADAL" clId="{2AD63BCF-471B-43C3-985C-2B87DBEA5A13}" dt="2024-03-05T16:19:30.168" v="13372" actId="20577"/>
          <ac:spMkLst>
            <pc:docMk/>
            <pc:sldMk cId="3477802552" sldId="418"/>
            <ac:spMk id="3" creationId="{0D3EB7F9-2FE5-2421-8AE4-2CBD4089AA77}"/>
          </ac:spMkLst>
        </pc:spChg>
        <pc:spChg chg="add del mod">
          <ac:chgData name="Ali, Syed Waqqas" userId="1b3a5f44-9498-4738-8c4e-8127257d744d" providerId="ADAL" clId="{2AD63BCF-471B-43C3-985C-2B87DBEA5A13}" dt="2024-03-05T16:17:01.881" v="13266" actId="478"/>
          <ac:spMkLst>
            <pc:docMk/>
            <pc:sldMk cId="3477802552" sldId="418"/>
            <ac:spMk id="12" creationId="{3DC989EE-DA37-DBC9-22AA-50F190D89064}"/>
          </ac:spMkLst>
        </pc:spChg>
        <pc:spChg chg="del">
          <ac:chgData name="Ali, Syed Waqqas" userId="1b3a5f44-9498-4738-8c4e-8127257d744d" providerId="ADAL" clId="{2AD63BCF-471B-43C3-985C-2B87DBEA5A13}" dt="2024-03-05T16:14:08.798" v="12834" actId="478"/>
          <ac:spMkLst>
            <pc:docMk/>
            <pc:sldMk cId="3477802552" sldId="418"/>
            <ac:spMk id="14" creationId="{4BABFADF-5EBA-BC6E-4BCB-4AC38CA89F9A}"/>
          </ac:spMkLst>
        </pc:spChg>
        <pc:spChg chg="del">
          <ac:chgData name="Ali, Syed Waqqas" userId="1b3a5f44-9498-4738-8c4e-8127257d744d" providerId="ADAL" clId="{2AD63BCF-471B-43C3-985C-2B87DBEA5A13}" dt="2024-03-05T16:14:45.203" v="12999" actId="478"/>
          <ac:spMkLst>
            <pc:docMk/>
            <pc:sldMk cId="3477802552" sldId="418"/>
            <ac:spMk id="15" creationId="{B11D9342-113E-4B55-849F-4F9104719649}"/>
          </ac:spMkLst>
        </pc:spChg>
        <pc:spChg chg="add mod">
          <ac:chgData name="Ali, Syed Waqqas" userId="1b3a5f44-9498-4738-8c4e-8127257d744d" providerId="ADAL" clId="{2AD63BCF-471B-43C3-985C-2B87DBEA5A13}" dt="2024-03-05T16:17:56.940" v="13288" actId="1076"/>
          <ac:spMkLst>
            <pc:docMk/>
            <pc:sldMk cId="3477802552" sldId="418"/>
            <ac:spMk id="18" creationId="{DEA98999-5AED-4453-6958-421F2711CC0F}"/>
          </ac:spMkLst>
        </pc:spChg>
        <pc:graphicFrameChg chg="modGraphic">
          <ac:chgData name="Ali, Syed Waqqas" userId="1b3a5f44-9498-4738-8c4e-8127257d744d" providerId="ADAL" clId="{2AD63BCF-471B-43C3-985C-2B87DBEA5A13}" dt="2024-03-05T16:16:08.844" v="13152" actId="20577"/>
          <ac:graphicFrameMkLst>
            <pc:docMk/>
            <pc:sldMk cId="3477802552" sldId="418"/>
            <ac:graphicFrameMk id="9" creationId="{50CDC6FB-0373-A6D2-62D8-57479898AAA9}"/>
          </ac:graphicFrameMkLst>
        </pc:graphicFrameChg>
        <pc:picChg chg="del">
          <ac:chgData name="Ali, Syed Waqqas" userId="1b3a5f44-9498-4738-8c4e-8127257d744d" providerId="ADAL" clId="{2AD63BCF-471B-43C3-985C-2B87DBEA5A13}" dt="2024-03-05T16:14:03.434" v="12821" actId="478"/>
          <ac:picMkLst>
            <pc:docMk/>
            <pc:sldMk cId="3477802552" sldId="418"/>
            <ac:picMk id="13" creationId="{AB7679E6-A028-6357-8620-28E1C38ACD23}"/>
          </ac:picMkLst>
        </pc:picChg>
        <pc:cxnChg chg="add del mod">
          <ac:chgData name="Ali, Syed Waqqas" userId="1b3a5f44-9498-4738-8c4e-8127257d744d" providerId="ADAL" clId="{2AD63BCF-471B-43C3-985C-2B87DBEA5A13}" dt="2024-03-05T16:17:00.501" v="13265" actId="478"/>
          <ac:cxnSpMkLst>
            <pc:docMk/>
            <pc:sldMk cId="3477802552" sldId="418"/>
            <ac:cxnSpMk id="17" creationId="{17F8CEDE-FB4F-CB73-9A88-E0C03513B303}"/>
          </ac:cxnSpMkLst>
        </pc:cxnChg>
      </pc:sldChg>
      <pc:sldChg chg="modSp add mod">
        <pc:chgData name="Ali, Syed Waqqas" userId="1b3a5f44-9498-4738-8c4e-8127257d744d" providerId="ADAL" clId="{2AD63BCF-471B-43C3-985C-2B87DBEA5A13}" dt="2024-03-05T17:02:15.903" v="15514" actId="20577"/>
        <pc:sldMkLst>
          <pc:docMk/>
          <pc:sldMk cId="1637217615" sldId="419"/>
        </pc:sldMkLst>
        <pc:spChg chg="mod">
          <ac:chgData name="Ali, Syed Waqqas" userId="1b3a5f44-9498-4738-8c4e-8127257d744d" providerId="ADAL" clId="{2AD63BCF-471B-43C3-985C-2B87DBEA5A13}" dt="2024-03-05T17:02:15.903" v="15514" actId="20577"/>
          <ac:spMkLst>
            <pc:docMk/>
            <pc:sldMk cId="1637217615" sldId="419"/>
            <ac:spMk id="3" creationId="{75B44FD8-6043-FD57-EEE4-E61766F69E6D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7:01:25.440" v="15500" actId="21"/>
        <pc:sldMkLst>
          <pc:docMk/>
          <pc:sldMk cId="4075307109" sldId="420"/>
        </pc:sldMkLst>
        <pc:spChg chg="mod">
          <ac:chgData name="Ali, Syed Waqqas" userId="1b3a5f44-9498-4738-8c4e-8127257d744d" providerId="ADAL" clId="{2AD63BCF-471B-43C3-985C-2B87DBEA5A13}" dt="2024-03-05T17:01:25.440" v="15500" actId="21"/>
          <ac:spMkLst>
            <pc:docMk/>
            <pc:sldMk cId="4075307109" sldId="420"/>
            <ac:spMk id="3" creationId="{C6499C93-2D04-2AED-B91F-6E14B693029B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14.276" v="13651" actId="1037"/>
        <pc:sldMkLst>
          <pc:docMk/>
          <pc:sldMk cId="2328910131" sldId="421"/>
        </pc:sldMkLst>
        <pc:spChg chg="mod">
          <ac:chgData name="Ali, Syed Waqqas" userId="1b3a5f44-9498-4738-8c4e-8127257d744d" providerId="ADAL" clId="{2AD63BCF-471B-43C3-985C-2B87DBEA5A13}" dt="2024-03-05T16:24:11.456" v="13541" actId="1036"/>
          <ac:spMkLst>
            <pc:docMk/>
            <pc:sldMk cId="2328910131" sldId="421"/>
            <ac:spMk id="9" creationId="{1E677F89-4424-BB9F-4E13-223117427FD4}"/>
          </ac:spMkLst>
        </pc:spChg>
        <pc:spChg chg="mod">
          <ac:chgData name="Ali, Syed Waqqas" userId="1b3a5f44-9498-4738-8c4e-8127257d744d" providerId="ADAL" clId="{2AD63BCF-471B-43C3-985C-2B87DBEA5A13}" dt="2024-03-05T16:25:14.276" v="13651" actId="1037"/>
          <ac:spMkLst>
            <pc:docMk/>
            <pc:sldMk cId="2328910131" sldId="421"/>
            <ac:spMk id="10" creationId="{2A2EF5EF-219C-A815-D17D-AC3E4DDAD56F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24.909" v="13673" actId="1037"/>
        <pc:sldMkLst>
          <pc:docMk/>
          <pc:sldMk cId="1283551544" sldId="422"/>
        </pc:sldMkLst>
        <pc:spChg chg="mod">
          <ac:chgData name="Ali, Syed Waqqas" userId="1b3a5f44-9498-4738-8c4e-8127257d744d" providerId="ADAL" clId="{2AD63BCF-471B-43C3-985C-2B87DBEA5A13}" dt="2024-03-05T16:24:39.615" v="13592" actId="1035"/>
          <ac:spMkLst>
            <pc:docMk/>
            <pc:sldMk cId="1283551544" sldId="422"/>
            <ac:spMk id="9" creationId="{184AA5B6-3412-5565-8144-7BD06BE358C8}"/>
          </ac:spMkLst>
        </pc:spChg>
        <pc:spChg chg="mod">
          <ac:chgData name="Ali, Syed Waqqas" userId="1b3a5f44-9498-4738-8c4e-8127257d744d" providerId="ADAL" clId="{2AD63BCF-471B-43C3-985C-2B87DBEA5A13}" dt="2024-03-05T16:25:24.909" v="13673" actId="1037"/>
          <ac:spMkLst>
            <pc:docMk/>
            <pc:sldMk cId="1283551544" sldId="422"/>
            <ac:spMk id="10" creationId="{C95FF12E-B15A-3D6B-C1D6-F4A972C73980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6:27:39.739" v="13831" actId="113"/>
        <pc:sldMkLst>
          <pc:docMk/>
          <pc:sldMk cId="3711752715" sldId="423"/>
        </pc:sldMkLst>
        <pc:spChg chg="mod">
          <ac:chgData name="Ali, Syed Waqqas" userId="1b3a5f44-9498-4738-8c4e-8127257d744d" providerId="ADAL" clId="{2AD63BCF-471B-43C3-985C-2B87DBEA5A13}" dt="2024-03-05T16:25:42.004" v="13717" actId="20577"/>
          <ac:spMkLst>
            <pc:docMk/>
            <pc:sldMk cId="3711752715" sldId="423"/>
            <ac:spMk id="2" creationId="{6F1F7513-6264-E95F-7EB0-878356113C78}"/>
          </ac:spMkLst>
        </pc:spChg>
        <pc:spChg chg="del">
          <ac:chgData name="Ali, Syed Waqqas" userId="1b3a5f44-9498-4738-8c4e-8127257d744d" providerId="ADAL" clId="{2AD63BCF-471B-43C3-985C-2B87DBEA5A13}" dt="2024-03-05T16:26:00.841" v="13720" actId="478"/>
          <ac:spMkLst>
            <pc:docMk/>
            <pc:sldMk cId="3711752715" sldId="423"/>
            <ac:spMk id="3" creationId="{880D1C66-DA4A-93D0-6006-0D1E9D6C9152}"/>
          </ac:spMkLst>
        </pc:spChg>
        <pc:spChg chg="add mod">
          <ac:chgData name="Ali, Syed Waqqas" userId="1b3a5f44-9498-4738-8c4e-8127257d744d" providerId="ADAL" clId="{2AD63BCF-471B-43C3-985C-2B87DBEA5A13}" dt="2024-03-05T16:27:39.739" v="13831" actId="113"/>
          <ac:spMkLst>
            <pc:docMk/>
            <pc:sldMk cId="3711752715" sldId="423"/>
            <ac:spMk id="11" creationId="{9FB066C2-7CB5-F482-539F-58B0F2783FAA}"/>
          </ac:spMkLst>
        </pc:spChg>
        <pc:spChg chg="add mod">
          <ac:chgData name="Ali, Syed Waqqas" userId="1b3a5f44-9498-4738-8c4e-8127257d744d" providerId="ADAL" clId="{2AD63BCF-471B-43C3-985C-2B87DBEA5A13}" dt="2024-03-05T16:26:58.213" v="13818" actId="692"/>
          <ac:spMkLst>
            <pc:docMk/>
            <pc:sldMk cId="3711752715" sldId="423"/>
            <ac:spMk id="12" creationId="{BFB80E0C-E687-37D8-50A9-5DE75174B8D8}"/>
          </ac:spMkLst>
        </pc:spChg>
        <pc:spChg chg="add mod">
          <ac:chgData name="Ali, Syed Waqqas" userId="1b3a5f44-9498-4738-8c4e-8127257d744d" providerId="ADAL" clId="{2AD63BCF-471B-43C3-985C-2B87DBEA5A13}" dt="2024-03-05T16:27:24.139" v="13829" actId="692"/>
          <ac:spMkLst>
            <pc:docMk/>
            <pc:sldMk cId="3711752715" sldId="423"/>
            <ac:spMk id="13" creationId="{94D1D09F-8565-213A-29FF-7A934AB20FCA}"/>
          </ac:spMkLst>
        </pc:spChg>
        <pc:picChg chg="add mod">
          <ac:chgData name="Ali, Syed Waqqas" userId="1b3a5f44-9498-4738-8c4e-8127257d744d" providerId="ADAL" clId="{2AD63BCF-471B-43C3-985C-2B87DBEA5A13}" dt="2024-03-05T16:26:02.810" v="13721" actId="1076"/>
          <ac:picMkLst>
            <pc:docMk/>
            <pc:sldMk cId="3711752715" sldId="423"/>
            <ac:picMk id="10" creationId="{AA4FF097-6EDD-14B4-7202-F4634D81596A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7:41:23.902" v="16943" actId="20577"/>
        <pc:sldMkLst>
          <pc:docMk/>
          <pc:sldMk cId="1512705346" sldId="424"/>
        </pc:sldMkLst>
        <pc:spChg chg="mod">
          <ac:chgData name="Ali, Syed Waqqas" userId="1b3a5f44-9498-4738-8c4e-8127257d744d" providerId="ADAL" clId="{2AD63BCF-471B-43C3-985C-2B87DBEA5A13}" dt="2024-03-05T16:29:26.676" v="13917" actId="403"/>
          <ac:spMkLst>
            <pc:docMk/>
            <pc:sldMk cId="1512705346" sldId="424"/>
            <ac:spMk id="2" creationId="{9988EA69-755D-693C-99E8-89A42356BF67}"/>
          </ac:spMkLst>
        </pc:spChg>
        <pc:spChg chg="mod">
          <ac:chgData name="Ali, Syed Waqqas" userId="1b3a5f44-9498-4738-8c4e-8127257d744d" providerId="ADAL" clId="{2AD63BCF-471B-43C3-985C-2B87DBEA5A13}" dt="2024-03-05T17:41:23.902" v="16943" actId="20577"/>
          <ac:spMkLst>
            <pc:docMk/>
            <pc:sldMk cId="1512705346" sldId="424"/>
            <ac:spMk id="3" creationId="{8B09F1AA-DCC9-6E5D-FED3-C48999731543}"/>
          </ac:spMkLst>
        </pc:spChg>
        <pc:picChg chg="add mod">
          <ac:chgData name="Ali, Syed Waqqas" userId="1b3a5f44-9498-4738-8c4e-8127257d744d" providerId="ADAL" clId="{2AD63BCF-471B-43C3-985C-2B87DBEA5A13}" dt="2024-03-05T16:29:11.067" v="13914" actId="1076"/>
          <ac:picMkLst>
            <pc:docMk/>
            <pc:sldMk cId="1512705346" sldId="424"/>
            <ac:picMk id="10" creationId="{A9B05A4A-7952-9323-13DE-7842AFC57D71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6:32:02.659" v="14290" actId="2711"/>
        <pc:sldMkLst>
          <pc:docMk/>
          <pc:sldMk cId="2835325067" sldId="425"/>
        </pc:sldMkLst>
        <pc:spChg chg="mod">
          <ac:chgData name="Ali, Syed Waqqas" userId="1b3a5f44-9498-4738-8c4e-8127257d744d" providerId="ADAL" clId="{2AD63BCF-471B-43C3-985C-2B87DBEA5A13}" dt="2024-03-05T16:30:05.832" v="13991" actId="20577"/>
          <ac:spMkLst>
            <pc:docMk/>
            <pc:sldMk cId="2835325067" sldId="425"/>
            <ac:spMk id="2" creationId="{35AEDA6C-38C5-1F0B-9682-A598DF1A3739}"/>
          </ac:spMkLst>
        </pc:spChg>
        <pc:spChg chg="mod">
          <ac:chgData name="Ali, Syed Waqqas" userId="1b3a5f44-9498-4738-8c4e-8127257d744d" providerId="ADAL" clId="{2AD63BCF-471B-43C3-985C-2B87DBEA5A13}" dt="2024-03-05T16:32:02.659" v="14290" actId="2711"/>
          <ac:spMkLst>
            <pc:docMk/>
            <pc:sldMk cId="2835325067" sldId="425"/>
            <ac:spMk id="3" creationId="{C27A3212-9957-6D63-9993-0A47C043CB54}"/>
          </ac:spMkLst>
        </pc:spChg>
        <pc:picChg chg="add mod modCrop">
          <ac:chgData name="Ali, Syed Waqqas" userId="1b3a5f44-9498-4738-8c4e-8127257d744d" providerId="ADAL" clId="{2AD63BCF-471B-43C3-985C-2B87DBEA5A13}" dt="2024-03-05T16:30:29.912" v="13996" actId="1076"/>
          <ac:picMkLst>
            <pc:docMk/>
            <pc:sldMk cId="2835325067" sldId="425"/>
            <ac:picMk id="9" creationId="{63644412-2D91-6427-BF55-DD45E37E3EB7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32:14.845" v="14291" actId="2711"/>
        <pc:sldMkLst>
          <pc:docMk/>
          <pc:sldMk cId="3576134953" sldId="426"/>
        </pc:sldMkLst>
        <pc:spChg chg="mod">
          <ac:chgData name="Ali, Syed Waqqas" userId="1b3a5f44-9498-4738-8c4e-8127257d744d" providerId="ADAL" clId="{2AD63BCF-471B-43C3-985C-2B87DBEA5A13}" dt="2024-03-05T16:32:14.845" v="14291" actId="2711"/>
          <ac:spMkLst>
            <pc:docMk/>
            <pc:sldMk cId="3576134953" sldId="426"/>
            <ac:spMk id="3" creationId="{C18A47C5-412A-3ED9-8AA2-FECBDFE9B782}"/>
          </ac:spMkLst>
        </pc:spChg>
      </pc:sldChg>
      <pc:sldChg chg="modSp add mod">
        <pc:chgData name="Ali, Syed Waqqas" userId="1b3a5f44-9498-4738-8c4e-8127257d744d" providerId="ADAL" clId="{2AD63BCF-471B-43C3-985C-2B87DBEA5A13}" dt="2024-03-05T16:35:34.398" v="14489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2AD63BCF-471B-43C3-985C-2B87DBEA5A13}" dt="2024-03-05T16:32:34.292" v="14324" actId="20577"/>
          <ac:spMkLst>
            <pc:docMk/>
            <pc:sldMk cId="1566573638" sldId="427"/>
            <ac:spMk id="2" creationId="{13999605-3BCA-FA46-CD3A-1A02BAF9C8FA}"/>
          </ac:spMkLst>
        </pc:spChg>
        <pc:spChg chg="mod">
          <ac:chgData name="Ali, Syed Waqqas" userId="1b3a5f44-9498-4738-8c4e-8127257d744d" providerId="ADAL" clId="{2AD63BCF-471B-43C3-985C-2B87DBEA5A13}" dt="2024-03-05T16:35:34.398" v="14489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modSp add mod">
        <pc:chgData name="Ali, Syed Waqqas" userId="1b3a5f44-9498-4738-8c4e-8127257d744d" providerId="ADAL" clId="{2AD63BCF-471B-43C3-985C-2B87DBEA5A13}" dt="2024-03-05T16:37:12.688" v="14574" actId="20577"/>
        <pc:sldMkLst>
          <pc:docMk/>
          <pc:sldMk cId="3608182754" sldId="428"/>
        </pc:sldMkLst>
        <pc:spChg chg="mod">
          <ac:chgData name="Ali, Syed Waqqas" userId="1b3a5f44-9498-4738-8c4e-8127257d744d" providerId="ADAL" clId="{2AD63BCF-471B-43C3-985C-2B87DBEA5A13}" dt="2024-03-05T16:37:12.688" v="14574" actId="20577"/>
          <ac:spMkLst>
            <pc:docMk/>
            <pc:sldMk cId="3608182754" sldId="428"/>
            <ac:spMk id="2" creationId="{0EC41CA5-8EA5-5194-1F52-4F0179AF83C4}"/>
          </ac:spMkLst>
        </pc:spChg>
      </pc:sldChg>
      <pc:sldChg chg="modSp add del mod">
        <pc:chgData name="Ali, Syed Waqqas" userId="1b3a5f44-9498-4738-8c4e-8127257d744d" providerId="ADAL" clId="{2AD63BCF-471B-43C3-985C-2B87DBEA5A13}" dt="2024-03-05T16:40:27.669" v="14636" actId="47"/>
        <pc:sldMkLst>
          <pc:docMk/>
          <pc:sldMk cId="3931023289" sldId="429"/>
        </pc:sldMkLst>
        <pc:spChg chg="mod">
          <ac:chgData name="Ali, Syed Waqqas" userId="1b3a5f44-9498-4738-8c4e-8127257d744d" providerId="ADAL" clId="{2AD63BCF-471B-43C3-985C-2B87DBEA5A13}" dt="2024-03-05T16:40:14.636" v="14630" actId="20577"/>
          <ac:spMkLst>
            <pc:docMk/>
            <pc:sldMk cId="3931023289" sldId="429"/>
            <ac:spMk id="2" creationId="{CD1EB899-073E-967E-7906-A46BC204B7F4}"/>
          </ac:spMkLst>
        </pc:spChg>
        <pc:spChg chg="mod">
          <ac:chgData name="Ali, Syed Waqqas" userId="1b3a5f44-9498-4738-8c4e-8127257d744d" providerId="ADAL" clId="{2AD63BCF-471B-43C3-985C-2B87DBEA5A13}" dt="2024-03-05T16:40:16.770" v="14634" actId="20577"/>
          <ac:spMkLst>
            <pc:docMk/>
            <pc:sldMk cId="3931023289" sldId="429"/>
            <ac:spMk id="3" creationId="{A17132B5-7C2C-E340-AB70-83234AE0253D}"/>
          </ac:spMkLst>
        </pc:spChg>
      </pc:sldChg>
      <pc:sldChg chg="delSp modSp add mod">
        <pc:chgData name="Ali, Syed Waqqas" userId="1b3a5f44-9498-4738-8c4e-8127257d744d" providerId="ADAL" clId="{2AD63BCF-471B-43C3-985C-2B87DBEA5A13}" dt="2024-03-05T16:42:28.123" v="14753" actId="20577"/>
        <pc:sldMkLst>
          <pc:docMk/>
          <pc:sldMk cId="765687021" sldId="430"/>
        </pc:sldMkLst>
        <pc:spChg chg="mod">
          <ac:chgData name="Ali, Syed Waqqas" userId="1b3a5f44-9498-4738-8c4e-8127257d744d" providerId="ADAL" clId="{2AD63BCF-471B-43C3-985C-2B87DBEA5A13}" dt="2024-03-05T16:40:32.243" v="14654" actId="20577"/>
          <ac:spMkLst>
            <pc:docMk/>
            <pc:sldMk cId="765687021" sldId="430"/>
            <ac:spMk id="2" creationId="{9B162082-592D-B0C9-4D65-0934CE01508F}"/>
          </ac:spMkLst>
        </pc:spChg>
        <pc:spChg chg="mod">
          <ac:chgData name="Ali, Syed Waqqas" userId="1b3a5f44-9498-4738-8c4e-8127257d744d" providerId="ADAL" clId="{2AD63BCF-471B-43C3-985C-2B87DBEA5A13}" dt="2024-03-05T16:42:28.123" v="14753" actId="20577"/>
          <ac:spMkLst>
            <pc:docMk/>
            <pc:sldMk cId="765687021" sldId="430"/>
            <ac:spMk id="3" creationId="{3A020F24-B03D-25E2-A21D-3B69D2EAB63B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1" creationId="{9D2EE2A4-CAB4-DCD2-91F5-8EF22BF38392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2" creationId="{98D7F6E6-8C5E-9FA3-2CEB-5160BBA515FD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3" creationId="{803AEC48-55AE-FEE0-34A8-04BC3D3513A2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11097217" sldId="431"/>
        </pc:sldMkLst>
      </pc:sldChg>
      <pc:sldChg chg="addSp modSp add mod">
        <pc:chgData name="Ali, Syed Waqqas" userId="1b3a5f44-9498-4738-8c4e-8127257d744d" providerId="ADAL" clId="{2AD63BCF-471B-43C3-985C-2B87DBEA5A13}" dt="2024-03-05T16:48:41.663" v="14993" actId="1076"/>
        <pc:sldMkLst>
          <pc:docMk/>
          <pc:sldMk cId="4096402805" sldId="431"/>
        </pc:sldMkLst>
        <pc:spChg chg="mod">
          <ac:chgData name="Ali, Syed Waqqas" userId="1b3a5f44-9498-4738-8c4e-8127257d744d" providerId="ADAL" clId="{2AD63BCF-471B-43C3-985C-2B87DBEA5A13}" dt="2024-03-05T16:48:19.450" v="14988" actId="20577"/>
          <ac:spMkLst>
            <pc:docMk/>
            <pc:sldMk cId="4096402805" sldId="431"/>
            <ac:spMk id="3" creationId="{481D16D6-7BB4-42BF-8642-43FCCE865D5E}"/>
          </ac:spMkLst>
        </pc:spChg>
        <pc:picChg chg="add mod">
          <ac:chgData name="Ali, Syed Waqqas" userId="1b3a5f44-9498-4738-8c4e-8127257d744d" providerId="ADAL" clId="{2AD63BCF-471B-43C3-985C-2B87DBEA5A13}" dt="2024-03-05T16:48:41.663" v="14993" actId="1076"/>
          <ac:picMkLst>
            <pc:docMk/>
            <pc:sldMk cId="4096402805" sldId="431"/>
            <ac:picMk id="9" creationId="{57B6AE09-A95E-64C8-C0E4-925771F61E9D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3:16.445" v="15279" actId="403"/>
        <pc:sldMkLst>
          <pc:docMk/>
          <pc:sldMk cId="2279658473" sldId="432"/>
        </pc:sldMkLst>
        <pc:spChg chg="mod">
          <ac:chgData name="Ali, Syed Waqqas" userId="1b3a5f44-9498-4738-8c4e-8127257d744d" providerId="ADAL" clId="{2AD63BCF-471B-43C3-985C-2B87DBEA5A13}" dt="2024-03-05T16:51:14.531" v="15171" actId="20577"/>
          <ac:spMkLst>
            <pc:docMk/>
            <pc:sldMk cId="2279658473" sldId="432"/>
            <ac:spMk id="2" creationId="{3D12E109-3390-801B-7833-6587A5EA403B}"/>
          </ac:spMkLst>
        </pc:spChg>
        <pc:spChg chg="mod">
          <ac:chgData name="Ali, Syed Waqqas" userId="1b3a5f44-9498-4738-8c4e-8127257d744d" providerId="ADAL" clId="{2AD63BCF-471B-43C3-985C-2B87DBEA5A13}" dt="2024-03-05T16:53:16.445" v="15279" actId="403"/>
          <ac:spMkLst>
            <pc:docMk/>
            <pc:sldMk cId="2279658473" sldId="432"/>
            <ac:spMk id="3" creationId="{DF6F1BFC-EF90-9221-4BCB-E0F244B47736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6:54:46.695" v="15350"/>
        <pc:sldMkLst>
          <pc:docMk/>
          <pc:sldMk cId="1842840522" sldId="433"/>
        </pc:sldMkLst>
        <pc:spChg chg="mod">
          <ac:chgData name="Ali, Syed Waqqas" userId="1b3a5f44-9498-4738-8c4e-8127257d744d" providerId="ADAL" clId="{2AD63BCF-471B-43C3-985C-2B87DBEA5A13}" dt="2024-03-05T16:54:42.084" v="15348" actId="20577"/>
          <ac:spMkLst>
            <pc:docMk/>
            <pc:sldMk cId="1842840522" sldId="433"/>
            <ac:spMk id="3" creationId="{D8CD1729-3235-D108-3CE2-AA8D3B440AD4}"/>
          </ac:spMkLst>
        </pc:spChg>
      </pc:sldChg>
      <pc:sldChg chg="modSp add mod">
        <pc:chgData name="Ali, Syed Waqqas" userId="1b3a5f44-9498-4738-8c4e-8127257d744d" providerId="ADAL" clId="{2AD63BCF-471B-43C3-985C-2B87DBEA5A13}" dt="2024-03-05T17:08:20.309" v="15786" actId="20577"/>
        <pc:sldMkLst>
          <pc:docMk/>
          <pc:sldMk cId="2202730469" sldId="434"/>
        </pc:sldMkLst>
        <pc:spChg chg="mod">
          <ac:chgData name="Ali, Syed Waqqas" userId="1b3a5f44-9498-4738-8c4e-8127257d744d" providerId="ADAL" clId="{2AD63BCF-471B-43C3-985C-2B87DBEA5A13}" dt="2024-03-05T17:08:20.309" v="15786" actId="20577"/>
          <ac:spMkLst>
            <pc:docMk/>
            <pc:sldMk cId="2202730469" sldId="434"/>
            <ac:spMk id="2" creationId="{8D328D77-4132-6FCE-7593-E366E623E27E}"/>
          </ac:spMkLst>
        </pc:spChg>
        <pc:spChg chg="mod">
          <ac:chgData name="Ali, Syed Waqqas" userId="1b3a5f44-9498-4738-8c4e-8127257d744d" providerId="ADAL" clId="{2AD63BCF-471B-43C3-985C-2B87DBEA5A13}" dt="2024-03-05T17:07:56.122" v="15781" actId="20577"/>
          <ac:spMkLst>
            <pc:docMk/>
            <pc:sldMk cId="2202730469" sldId="434"/>
            <ac:spMk id="3" creationId="{8AE5305D-615F-BA34-9774-EB3B97B43653}"/>
          </ac:spMkLst>
        </pc:spChg>
      </pc:sldChg>
      <pc:sldChg chg="modSp add mod">
        <pc:chgData name="Ali, Syed Waqqas" userId="1b3a5f44-9498-4738-8c4e-8127257d744d" providerId="ADAL" clId="{2AD63BCF-471B-43C3-985C-2B87DBEA5A13}" dt="2024-03-05T17:25:49.625" v="15793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2AD63BCF-471B-43C3-985C-2B87DBEA5A13}" dt="2024-03-05T17:25:49.625" v="15793" actId="20577"/>
          <ac:spMkLst>
            <pc:docMk/>
            <pc:sldMk cId="3266715303" sldId="435"/>
            <ac:spMk id="2" creationId="{406785F5-B42F-8EBB-2AB1-8F6825903C87}"/>
          </ac:spMkLst>
        </pc:spChg>
      </pc:sldChg>
      <pc:sldChg chg="modSp add mod">
        <pc:chgData name="Ali, Syed Waqqas" userId="1b3a5f44-9498-4738-8c4e-8127257d744d" providerId="ADAL" clId="{2AD63BCF-471B-43C3-985C-2B87DBEA5A13}" dt="2024-03-05T17:32:31.793" v="16333" actId="2711"/>
        <pc:sldMkLst>
          <pc:docMk/>
          <pc:sldMk cId="2548562399" sldId="436"/>
        </pc:sldMkLst>
        <pc:spChg chg="mod">
          <ac:chgData name="Ali, Syed Waqqas" userId="1b3a5f44-9498-4738-8c4e-8127257d744d" providerId="ADAL" clId="{2AD63BCF-471B-43C3-985C-2B87DBEA5A13}" dt="2024-03-05T17:32:04.558" v="16325" actId="403"/>
          <ac:spMkLst>
            <pc:docMk/>
            <pc:sldMk cId="2548562399" sldId="436"/>
            <ac:spMk id="2" creationId="{6F4DBD63-5EE2-C48F-0F7C-0AFE36F3DA8B}"/>
          </ac:spMkLst>
        </pc:spChg>
        <pc:spChg chg="mod">
          <ac:chgData name="Ali, Syed Waqqas" userId="1b3a5f44-9498-4738-8c4e-8127257d744d" providerId="ADAL" clId="{2AD63BCF-471B-43C3-985C-2B87DBEA5A13}" dt="2024-03-05T17:32:31.793" v="16333" actId="2711"/>
          <ac:spMkLst>
            <pc:docMk/>
            <pc:sldMk cId="2548562399" sldId="436"/>
            <ac:spMk id="3" creationId="{638A427C-3ED6-29B6-C079-FBFC9AA230F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1:41.719" v="16321" actId="20577"/>
        <pc:sldMkLst>
          <pc:docMk/>
          <pc:sldMk cId="1161195636" sldId="437"/>
        </pc:sldMkLst>
        <pc:spChg chg="mod">
          <ac:chgData name="Ali, Syed Waqqas" userId="1b3a5f44-9498-4738-8c4e-8127257d744d" providerId="ADAL" clId="{2AD63BCF-471B-43C3-985C-2B87DBEA5A13}" dt="2024-03-05T17:31:41.719" v="16321" actId="20577"/>
          <ac:spMkLst>
            <pc:docMk/>
            <pc:sldMk cId="1161195636" sldId="437"/>
            <ac:spMk id="3" creationId="{EA06C278-8F65-F5FC-703A-0CC4A6D062D9}"/>
          </ac:spMkLst>
        </pc:spChg>
        <pc:spChg chg="add mod">
          <ac:chgData name="Ali, Syed Waqqas" userId="1b3a5f44-9498-4738-8c4e-8127257d744d" providerId="ADAL" clId="{2AD63BCF-471B-43C3-985C-2B87DBEA5A13}" dt="2024-03-05T17:29:46.069" v="16199" actId="14100"/>
          <ac:spMkLst>
            <pc:docMk/>
            <pc:sldMk cId="1161195636" sldId="437"/>
            <ac:spMk id="11" creationId="{61C30CC4-2FB3-9C2E-2CFF-E52B61347E4A}"/>
          </ac:spMkLst>
        </pc:spChg>
        <pc:spChg chg="add mod">
          <ac:chgData name="Ali, Syed Waqqas" userId="1b3a5f44-9498-4738-8c4e-8127257d744d" providerId="ADAL" clId="{2AD63BCF-471B-43C3-985C-2B87DBEA5A13}" dt="2024-03-05T17:30:28.481" v="16261" actId="14100"/>
          <ac:spMkLst>
            <pc:docMk/>
            <pc:sldMk cId="1161195636" sldId="437"/>
            <ac:spMk id="12" creationId="{0C5F2127-E6B3-6EBF-6950-A112571F2187}"/>
          </ac:spMkLst>
        </pc:spChg>
        <pc:spChg chg="add mod">
          <ac:chgData name="Ali, Syed Waqqas" userId="1b3a5f44-9498-4738-8c4e-8127257d744d" providerId="ADAL" clId="{2AD63BCF-471B-43C3-985C-2B87DBEA5A13}" dt="2024-03-05T17:30:47.663" v="16278" actId="692"/>
          <ac:spMkLst>
            <pc:docMk/>
            <pc:sldMk cId="1161195636" sldId="437"/>
            <ac:spMk id="13" creationId="{67A50CAD-83EA-AEED-77C5-3770849F57CF}"/>
          </ac:spMkLst>
        </pc:spChg>
        <pc:picChg chg="add mod">
          <ac:chgData name="Ali, Syed Waqqas" userId="1b3a5f44-9498-4738-8c4e-8127257d744d" providerId="ADAL" clId="{2AD63BCF-471B-43C3-985C-2B87DBEA5A13}" dt="2024-03-05T17:29:12.002" v="16130" actId="1076"/>
          <ac:picMkLst>
            <pc:docMk/>
            <pc:sldMk cId="1161195636" sldId="437"/>
            <ac:picMk id="10" creationId="{55D3E3F6-C72D-9C59-96B6-B0919BA936DA}"/>
          </ac:picMkLst>
        </pc:picChg>
      </pc:sldChg>
      <pc:sldChg chg="modSp add mod">
        <pc:chgData name="Ali, Syed Waqqas" userId="1b3a5f44-9498-4738-8c4e-8127257d744d" providerId="ADAL" clId="{2AD63BCF-471B-43C3-985C-2B87DBEA5A13}" dt="2024-03-05T17:39:13.698" v="16882" actId="2711"/>
        <pc:sldMkLst>
          <pc:docMk/>
          <pc:sldMk cId="2450004204" sldId="438"/>
        </pc:sldMkLst>
        <pc:spChg chg="mod">
          <ac:chgData name="Ali, Syed Waqqas" userId="1b3a5f44-9498-4738-8c4e-8127257d744d" providerId="ADAL" clId="{2AD63BCF-471B-43C3-985C-2B87DBEA5A13}" dt="2024-03-05T17:33:07.324" v="16345" actId="20577"/>
          <ac:spMkLst>
            <pc:docMk/>
            <pc:sldMk cId="2450004204" sldId="438"/>
            <ac:spMk id="2" creationId="{FCD3AAFD-8016-1FF5-0077-CCE0B98D39A3}"/>
          </ac:spMkLst>
        </pc:spChg>
        <pc:spChg chg="mod">
          <ac:chgData name="Ali, Syed Waqqas" userId="1b3a5f44-9498-4738-8c4e-8127257d744d" providerId="ADAL" clId="{2AD63BCF-471B-43C3-985C-2B87DBEA5A13}" dt="2024-03-05T17:39:13.698" v="16882" actId="2711"/>
          <ac:spMkLst>
            <pc:docMk/>
            <pc:sldMk cId="2450004204" sldId="438"/>
            <ac:spMk id="3" creationId="{B0C22454-15F7-B875-DE30-3FD78EEC19AA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39811237" sldId="43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11801025" sldId="44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98634017" sldId="44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7021609" sldId="44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59523064" sldId="45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0422892" sldId="45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34606943" sldId="45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876614823" sldId="45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6714498" sldId="46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399752026" sldId="47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073757015" sldId="48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62045150" sldId="48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56495851" sldId="49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44369952" sldId="49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2105786" sldId="50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3848983" sldId="50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78384060" sldId="51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578060084" sldId="51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32712494" sldId="52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45015360" sldId="52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5507386" sldId="52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45401991" sldId="52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63084132" sldId="52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172837050" sldId="52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7907670" sldId="52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52101507" sldId="52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72190313" sldId="52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5543556" sldId="52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619436879" sldId="53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40518479" sldId="53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33239548" sldId="53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05561144" sldId="53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60938223" sldId="53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491549367" sldId="53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57526940" sldId="53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4901500" sldId="53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92010792" sldId="538"/>
        </pc:sldMkLst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A8000BD1-E0A9-48F1-BAE4-8CD5607CAE1B}"/>
    <pc:docChg chg="undo custSel addSld delSld modSld sldOrd">
      <pc:chgData name="Ali, Syed Waqqas" userId="1b3a5f44-9498-4738-8c4e-8127257d744d" providerId="ADAL" clId="{A8000BD1-E0A9-48F1-BAE4-8CD5607CAE1B}" dt="2024-03-21T19:15:35.631" v="15853" actId="20577"/>
      <pc:docMkLst>
        <pc:docMk/>
      </pc:docMkLst>
      <pc:sldChg chg="modSp mod">
        <pc:chgData name="Ali, Syed Waqqas" userId="1b3a5f44-9498-4738-8c4e-8127257d744d" providerId="ADAL" clId="{A8000BD1-E0A9-48F1-BAE4-8CD5607CAE1B}" dt="2024-03-21T16:10:10.163" v="4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A8000BD1-E0A9-48F1-BAE4-8CD5607CAE1B}" dt="2024-03-21T16:10:10.163" v="4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41143101" sldId="333"/>
        </pc:sldMkLst>
      </pc:sldChg>
      <pc:sldChg chg="modSp add mod">
        <pc:chgData name="Ali, Syed Waqqas" userId="1b3a5f44-9498-4738-8c4e-8127257d744d" providerId="ADAL" clId="{A8000BD1-E0A9-48F1-BAE4-8CD5607CAE1B}" dt="2024-03-21T16:12:01.013" v="291" actId="403"/>
        <pc:sldMkLst>
          <pc:docMk/>
          <pc:sldMk cId="3228899563" sldId="333"/>
        </pc:sldMkLst>
        <pc:spChg chg="mod">
          <ac:chgData name="Ali, Syed Waqqas" userId="1b3a5f44-9498-4738-8c4e-8127257d744d" providerId="ADAL" clId="{A8000BD1-E0A9-48F1-BAE4-8CD5607CAE1B}" dt="2024-03-21T16:12:01.013" v="291" actId="403"/>
          <ac:spMkLst>
            <pc:docMk/>
            <pc:sldMk cId="322889956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1:13.958" v="208" actId="20577"/>
          <ac:spMkLst>
            <pc:docMk/>
            <pc:sldMk cId="3228899563" sldId="33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11:41.831" v="287" actId="20577"/>
        <pc:sldMkLst>
          <pc:docMk/>
          <pc:sldMk cId="235908221" sldId="334"/>
        </pc:sldMkLst>
        <pc:spChg chg="mod">
          <ac:chgData name="Ali, Syed Waqqas" userId="1b3a5f44-9498-4738-8c4e-8127257d744d" providerId="ADAL" clId="{A8000BD1-E0A9-48F1-BAE4-8CD5607CAE1B}" dt="2024-03-21T16:11:27.913" v="228" actId="20577"/>
          <ac:spMkLst>
            <pc:docMk/>
            <pc:sldMk cId="235908221" sldId="33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11:41.831" v="287" actId="20577"/>
          <ac:spMkLst>
            <pc:docMk/>
            <pc:sldMk cId="235908221" sldId="334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60366224" sldId="334"/>
        </pc:sldMkLst>
      </pc:sldChg>
      <pc:sldChg chg="addSp modSp add mod">
        <pc:chgData name="Ali, Syed Waqqas" userId="1b3a5f44-9498-4738-8c4e-8127257d744d" providerId="ADAL" clId="{A8000BD1-E0A9-48F1-BAE4-8CD5607CAE1B}" dt="2024-03-21T16:14:01.892" v="498" actId="20577"/>
        <pc:sldMkLst>
          <pc:docMk/>
          <pc:sldMk cId="2059235429" sldId="335"/>
        </pc:sldMkLst>
        <pc:spChg chg="mod">
          <ac:chgData name="Ali, Syed Waqqas" userId="1b3a5f44-9498-4738-8c4e-8127257d744d" providerId="ADAL" clId="{A8000BD1-E0A9-48F1-BAE4-8CD5607CAE1B}" dt="2024-03-21T16:12:10.123" v="318" actId="20577"/>
          <ac:spMkLst>
            <pc:docMk/>
            <pc:sldMk cId="2059235429" sldId="33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13:00.146" v="452" actId="20577"/>
          <ac:spMkLst>
            <pc:docMk/>
            <pc:sldMk cId="2059235429" sldId="3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13:34.555" v="470" actId="692"/>
          <ac:spMkLst>
            <pc:docMk/>
            <pc:sldMk cId="2059235429" sldId="335"/>
            <ac:spMk id="9" creationId="{8FDA8E70-7000-AACB-92CD-C694CE7AC0EE}"/>
          </ac:spMkLst>
        </pc:spChg>
        <pc:spChg chg="add mod">
          <ac:chgData name="Ali, Syed Waqqas" userId="1b3a5f44-9498-4738-8c4e-8127257d744d" providerId="ADAL" clId="{A8000BD1-E0A9-48F1-BAE4-8CD5607CAE1B}" dt="2024-03-21T16:13:41.745" v="472" actId="1076"/>
          <ac:spMkLst>
            <pc:docMk/>
            <pc:sldMk cId="2059235429" sldId="335"/>
            <ac:spMk id="10" creationId="{857C5277-0203-FAAE-3BF9-F6DC21E7A304}"/>
          </ac:spMkLst>
        </pc:spChg>
        <pc:spChg chg="add mod">
          <ac:chgData name="Ali, Syed Waqqas" userId="1b3a5f44-9498-4738-8c4e-8127257d744d" providerId="ADAL" clId="{A8000BD1-E0A9-48F1-BAE4-8CD5607CAE1B}" dt="2024-03-21T16:13:54.358" v="486" actId="1076"/>
          <ac:spMkLst>
            <pc:docMk/>
            <pc:sldMk cId="2059235429" sldId="335"/>
            <ac:spMk id="11" creationId="{70E44BB5-34E9-BA40-4659-98301F58E7B0}"/>
          </ac:spMkLst>
        </pc:spChg>
        <pc:spChg chg="add mod">
          <ac:chgData name="Ali, Syed Waqqas" userId="1b3a5f44-9498-4738-8c4e-8127257d744d" providerId="ADAL" clId="{A8000BD1-E0A9-48F1-BAE4-8CD5607CAE1B}" dt="2024-03-21T16:14:01.892" v="498" actId="20577"/>
          <ac:spMkLst>
            <pc:docMk/>
            <pc:sldMk cId="2059235429" sldId="335"/>
            <ac:spMk id="12" creationId="{B1A9BFA1-BF16-A114-8D0E-0F130D7E3C3B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04784315" sldId="3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854631" sldId="336"/>
        </pc:sldMkLst>
      </pc:sldChg>
      <pc:sldChg chg="modSp add mod">
        <pc:chgData name="Ali, Syed Waqqas" userId="1b3a5f44-9498-4738-8c4e-8127257d744d" providerId="ADAL" clId="{A8000BD1-E0A9-48F1-BAE4-8CD5607CAE1B}" dt="2024-03-21T16:30:21.140" v="1704" actId="2711"/>
        <pc:sldMkLst>
          <pc:docMk/>
          <pc:sldMk cId="2130687067" sldId="336"/>
        </pc:sldMkLst>
        <pc:spChg chg="mod">
          <ac:chgData name="Ali, Syed Waqqas" userId="1b3a5f44-9498-4738-8c4e-8127257d744d" providerId="ADAL" clId="{A8000BD1-E0A9-48F1-BAE4-8CD5607CAE1B}" dt="2024-03-21T16:14:33.313" v="519" actId="403"/>
          <ac:spMkLst>
            <pc:docMk/>
            <pc:sldMk cId="2130687067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0:21.140" v="1704" actId="2711"/>
          <ac:spMkLst>
            <pc:docMk/>
            <pc:sldMk cId="2130687067" sldId="33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07246092" sldId="337"/>
        </pc:sldMkLst>
      </pc:sldChg>
      <pc:sldChg chg="addSp modSp add mod ord">
        <pc:chgData name="Ali, Syed Waqqas" userId="1b3a5f44-9498-4738-8c4e-8127257d744d" providerId="ADAL" clId="{A8000BD1-E0A9-48F1-BAE4-8CD5607CAE1B}" dt="2024-03-21T16:28:31.547" v="1679" actId="692"/>
        <pc:sldMkLst>
          <pc:docMk/>
          <pc:sldMk cId="3658542689" sldId="337"/>
        </pc:sldMkLst>
        <pc:spChg chg="mod">
          <ac:chgData name="Ali, Syed Waqqas" userId="1b3a5f44-9498-4738-8c4e-8127257d744d" providerId="ADAL" clId="{A8000BD1-E0A9-48F1-BAE4-8CD5607CAE1B}" dt="2024-03-21T16:19:48.418" v="1132" actId="20577"/>
          <ac:spMkLst>
            <pc:docMk/>
            <pc:sldMk cId="3658542689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25:18.277" v="1596" actId="20577"/>
          <ac:spMkLst>
            <pc:docMk/>
            <pc:sldMk cId="3658542689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25:54.626" v="1632" actId="113"/>
          <ac:spMkLst>
            <pc:docMk/>
            <pc:sldMk cId="3658542689" sldId="337"/>
            <ac:spMk id="11" creationId="{BF0D976F-04A5-8845-3F13-E9F54733E160}"/>
          </ac:spMkLst>
        </pc:spChg>
        <pc:spChg chg="add mod">
          <ac:chgData name="Ali, Syed Waqqas" userId="1b3a5f44-9498-4738-8c4e-8127257d744d" providerId="ADAL" clId="{A8000BD1-E0A9-48F1-BAE4-8CD5607CAE1B}" dt="2024-03-21T16:25:12.510" v="1587" actId="6549"/>
          <ac:spMkLst>
            <pc:docMk/>
            <pc:sldMk cId="3658542689" sldId="337"/>
            <ac:spMk id="12" creationId="{9A10D3B1-9FAE-AB14-6E90-FDE0CDA63D06}"/>
          </ac:spMkLst>
        </pc:spChg>
        <pc:spChg chg="add mod">
          <ac:chgData name="Ali, Syed Waqqas" userId="1b3a5f44-9498-4738-8c4e-8127257d744d" providerId="ADAL" clId="{A8000BD1-E0A9-48F1-BAE4-8CD5607CAE1B}" dt="2024-03-21T16:25:59.743" v="1634" actId="113"/>
          <ac:spMkLst>
            <pc:docMk/>
            <pc:sldMk cId="3658542689" sldId="337"/>
            <ac:spMk id="15" creationId="{297E9A16-72AF-FF1D-E9E3-1CDF816D6FD9}"/>
          </ac:spMkLst>
        </pc:spChg>
        <pc:spChg chg="add mod">
          <ac:chgData name="Ali, Syed Waqqas" userId="1b3a5f44-9498-4738-8c4e-8127257d744d" providerId="ADAL" clId="{A8000BD1-E0A9-48F1-BAE4-8CD5607CAE1B}" dt="2024-03-21T16:26:17.286" v="1636" actId="1076"/>
          <ac:spMkLst>
            <pc:docMk/>
            <pc:sldMk cId="3658542689" sldId="337"/>
            <ac:spMk id="23" creationId="{61CF5872-57FB-D815-72A6-4100573F405B}"/>
          </ac:spMkLst>
        </pc:spChg>
        <pc:spChg chg="add mod">
          <ac:chgData name="Ali, Syed Waqqas" userId="1b3a5f44-9498-4738-8c4e-8127257d744d" providerId="ADAL" clId="{A8000BD1-E0A9-48F1-BAE4-8CD5607CAE1B}" dt="2024-03-21T16:25:52.081" v="1631"/>
          <ac:spMkLst>
            <pc:docMk/>
            <pc:sldMk cId="3658542689" sldId="337"/>
            <ac:spMk id="24" creationId="{AB846376-5AD1-F554-41B8-9474D860DF8C}"/>
          </ac:spMkLst>
        </pc:spChg>
        <pc:spChg chg="add mod ord">
          <ac:chgData name="Ali, Syed Waqqas" userId="1b3a5f44-9498-4738-8c4e-8127257d744d" providerId="ADAL" clId="{A8000BD1-E0A9-48F1-BAE4-8CD5607CAE1B}" dt="2024-03-21T16:26:59.963" v="1650" actId="167"/>
          <ac:spMkLst>
            <pc:docMk/>
            <pc:sldMk cId="3658542689" sldId="337"/>
            <ac:spMk id="28" creationId="{C8A34D8F-14B4-D33C-EB44-673B0BED0375}"/>
          </ac:spMkLst>
        </pc:spChg>
        <pc:spChg chg="add mod ord">
          <ac:chgData name="Ali, Syed Waqqas" userId="1b3a5f44-9498-4738-8c4e-8127257d744d" providerId="ADAL" clId="{A8000BD1-E0A9-48F1-BAE4-8CD5607CAE1B}" dt="2024-03-21T16:27:51.792" v="1662" actId="1037"/>
          <ac:spMkLst>
            <pc:docMk/>
            <pc:sldMk cId="3658542689" sldId="337"/>
            <ac:spMk id="29" creationId="{FE09C57A-536E-8635-C98A-FE9408449651}"/>
          </ac:spMkLst>
        </pc:spChg>
        <pc:spChg chg="add mod">
          <ac:chgData name="Ali, Syed Waqqas" userId="1b3a5f44-9498-4738-8c4e-8127257d744d" providerId="ADAL" clId="{A8000BD1-E0A9-48F1-BAE4-8CD5607CAE1B}" dt="2024-03-21T16:28:21.555" v="1676" actId="692"/>
          <ac:spMkLst>
            <pc:docMk/>
            <pc:sldMk cId="3658542689" sldId="337"/>
            <ac:spMk id="30" creationId="{12EEE196-B729-D628-B51C-720DDB545483}"/>
          </ac:spMkLst>
        </pc:spChg>
        <pc:picChg chg="add mod">
          <ac:chgData name="Ali, Syed Waqqas" userId="1b3a5f44-9498-4738-8c4e-8127257d744d" providerId="ADAL" clId="{A8000BD1-E0A9-48F1-BAE4-8CD5607CAE1B}" dt="2024-03-21T16:21:57.440" v="1363" actId="1076"/>
          <ac:picMkLst>
            <pc:docMk/>
            <pc:sldMk cId="3658542689" sldId="337"/>
            <ac:picMk id="10" creationId="{28F50BDB-D28E-97E9-1DDE-F6342F3D483B}"/>
          </ac:picMkLst>
        </pc:picChg>
        <pc:picChg chg="add mod">
          <ac:chgData name="Ali, Syed Waqqas" userId="1b3a5f44-9498-4738-8c4e-8127257d744d" providerId="ADAL" clId="{A8000BD1-E0A9-48F1-BAE4-8CD5607CAE1B}" dt="2024-03-21T16:22:49.176" v="1380" actId="1076"/>
          <ac:picMkLst>
            <pc:docMk/>
            <pc:sldMk cId="3658542689" sldId="337"/>
            <ac:picMk id="14" creationId="{6C49D629-D8C1-D6F2-4354-6952C3E56D0A}"/>
          </ac:picMkLst>
        </pc:picChg>
        <pc:picChg chg="add mod">
          <ac:chgData name="Ali, Syed Waqqas" userId="1b3a5f44-9498-4738-8c4e-8127257d744d" providerId="ADAL" clId="{A8000BD1-E0A9-48F1-BAE4-8CD5607CAE1B}" dt="2024-03-21T16:26:36.103" v="1644" actId="1076"/>
          <ac:picMkLst>
            <pc:docMk/>
            <pc:sldMk cId="3658542689" sldId="337"/>
            <ac:picMk id="25" creationId="{FEDFF0DC-4D70-2A90-2DAB-4F51E1366F66}"/>
          </ac:picMkLst>
        </pc:picChg>
        <pc:picChg chg="add mod">
          <ac:chgData name="Ali, Syed Waqqas" userId="1b3a5f44-9498-4738-8c4e-8127257d744d" providerId="ADAL" clId="{A8000BD1-E0A9-48F1-BAE4-8CD5607CAE1B}" dt="2024-03-21T16:26:34.443" v="1643" actId="1076"/>
          <ac:picMkLst>
            <pc:docMk/>
            <pc:sldMk cId="3658542689" sldId="337"/>
            <ac:picMk id="26" creationId="{3943EC90-E40B-9361-62BD-3629824251BB}"/>
          </ac:picMkLst>
        </pc:picChg>
        <pc:cxnChg chg="add mod">
          <ac:chgData name="Ali, Syed Waqqas" userId="1b3a5f44-9498-4738-8c4e-8127257d744d" providerId="ADAL" clId="{A8000BD1-E0A9-48F1-BAE4-8CD5607CAE1B}" dt="2024-03-21T16:25:57.766" v="1633" actId="1076"/>
          <ac:cxnSpMkLst>
            <pc:docMk/>
            <pc:sldMk cId="3658542689" sldId="337"/>
            <ac:cxnSpMk id="17" creationId="{B2F52B05-5DA0-EBFB-17A9-AFEBF7D8AAB8}"/>
          </ac:cxnSpMkLst>
        </pc:cxnChg>
        <pc:cxnChg chg="add mod">
          <ac:chgData name="Ali, Syed Waqqas" userId="1b3a5f44-9498-4738-8c4e-8127257d744d" providerId="ADAL" clId="{A8000BD1-E0A9-48F1-BAE4-8CD5607CAE1B}" dt="2024-03-21T16:23:25.125" v="1419" actId="14100"/>
          <ac:cxnSpMkLst>
            <pc:docMk/>
            <pc:sldMk cId="3658542689" sldId="337"/>
            <ac:cxnSpMk id="18" creationId="{2749CBD6-B4C8-8467-FAF7-C44AEB1C20DC}"/>
          </ac:cxnSpMkLst>
        </pc:cxnChg>
        <pc:cxnChg chg="add mod">
          <ac:chgData name="Ali, Syed Waqqas" userId="1b3a5f44-9498-4738-8c4e-8127257d744d" providerId="ADAL" clId="{A8000BD1-E0A9-48F1-BAE4-8CD5607CAE1B}" dt="2024-03-21T16:25:59.743" v="1634" actId="113"/>
          <ac:cxnSpMkLst>
            <pc:docMk/>
            <pc:sldMk cId="3658542689" sldId="337"/>
            <ac:cxnSpMk id="20" creationId="{E62F0D8A-1757-0FBB-5E7B-50335425ABA5}"/>
          </ac:cxnSpMkLst>
        </pc:cxnChg>
        <pc:cxnChg chg="add mod">
          <ac:chgData name="Ali, Syed Waqqas" userId="1b3a5f44-9498-4738-8c4e-8127257d744d" providerId="ADAL" clId="{A8000BD1-E0A9-48F1-BAE4-8CD5607CAE1B}" dt="2024-03-21T16:28:31.547" v="1679" actId="692"/>
          <ac:cxnSpMkLst>
            <pc:docMk/>
            <pc:sldMk cId="3658542689" sldId="337"/>
            <ac:cxnSpMk id="27" creationId="{3848D4B1-4A76-670B-D400-2FFAD2FA4EF1}"/>
          </ac:cxnSpMkLst>
        </pc:cxnChg>
      </pc:sldChg>
      <pc:sldChg chg="addSp delSp modSp add mod">
        <pc:chgData name="Ali, Syed Waqqas" userId="1b3a5f44-9498-4738-8c4e-8127257d744d" providerId="ADAL" clId="{A8000BD1-E0A9-48F1-BAE4-8CD5607CAE1B}" dt="2024-03-21T16:19:35.689" v="1103" actId="20577"/>
        <pc:sldMkLst>
          <pc:docMk/>
          <pc:sldMk cId="340731032" sldId="338"/>
        </pc:sldMkLst>
        <pc:spChg chg="mod">
          <ac:chgData name="Ali, Syed Waqqas" userId="1b3a5f44-9498-4738-8c4e-8127257d744d" providerId="ADAL" clId="{A8000BD1-E0A9-48F1-BAE4-8CD5607CAE1B}" dt="2024-03-21T16:17:30.490" v="891" actId="20577"/>
          <ac:spMkLst>
            <pc:docMk/>
            <pc:sldMk cId="340731032" sldId="338"/>
            <ac:spMk id="2" creationId="{47BAB8DC-792C-43B5-3EBC-D7F7902B705A}"/>
          </ac:spMkLst>
        </pc:spChg>
        <pc:spChg chg="mod">
          <ac:chgData name="Ali, Syed Waqqas" userId="1b3a5f44-9498-4738-8c4e-8127257d744d" providerId="ADAL" clId="{A8000BD1-E0A9-48F1-BAE4-8CD5607CAE1B}" dt="2024-03-21T16:19:35.689" v="1103" actId="20577"/>
          <ac:spMkLst>
            <pc:docMk/>
            <pc:sldMk cId="340731032" sldId="338"/>
            <ac:spMk id="3" creationId="{BCCBD51B-BCC7-C30F-0903-3C0B674C3654}"/>
          </ac:spMkLst>
        </pc:spChg>
        <pc:spChg chg="del">
          <ac:chgData name="Ali, Syed Waqqas" userId="1b3a5f44-9498-4738-8c4e-8127257d744d" providerId="ADAL" clId="{A8000BD1-E0A9-48F1-BAE4-8CD5607CAE1B}" dt="2024-03-21T16:16:40.695" v="874" actId="22"/>
          <ac:spMkLst>
            <pc:docMk/>
            <pc:sldMk cId="340731032" sldId="338"/>
            <ac:spMk id="4" creationId="{17CA0B60-B747-3E6E-93DD-284D529CBF6A}"/>
          </ac:spMkLst>
        </pc:spChg>
        <pc:spChg chg="mod">
          <ac:chgData name="Ali, Syed Waqqas" userId="1b3a5f44-9498-4738-8c4e-8127257d744d" providerId="ADAL" clId="{A8000BD1-E0A9-48F1-BAE4-8CD5607CAE1B}" dt="2024-03-21T16:19:26.547" v="1075" actId="27636"/>
          <ac:spMkLst>
            <pc:docMk/>
            <pc:sldMk cId="340731032" sldId="338"/>
            <ac:spMk id="5" creationId="{AB5831DD-238E-616E-8453-C5EC67052E0A}"/>
          </ac:spMkLst>
        </pc:spChg>
        <pc:spChg chg="del">
          <ac:chgData name="Ali, Syed Waqqas" userId="1b3a5f44-9498-4738-8c4e-8127257d744d" providerId="ADAL" clId="{A8000BD1-E0A9-48F1-BAE4-8CD5607CAE1B}" dt="2024-03-21T16:17:14.942" v="875" actId="22"/>
          <ac:spMkLst>
            <pc:docMk/>
            <pc:sldMk cId="340731032" sldId="338"/>
            <ac:spMk id="6" creationId="{0B409958-BD7F-BA57-4C4D-20FADD342AD8}"/>
          </ac:spMkLst>
        </pc:spChg>
        <pc:picChg chg="add mod ord">
          <ac:chgData name="Ali, Syed Waqqas" userId="1b3a5f44-9498-4738-8c4e-8127257d744d" providerId="ADAL" clId="{A8000BD1-E0A9-48F1-BAE4-8CD5607CAE1B}" dt="2024-03-21T16:18:01.837" v="898" actId="1076"/>
          <ac:picMkLst>
            <pc:docMk/>
            <pc:sldMk cId="340731032" sldId="338"/>
            <ac:picMk id="13" creationId="{9A2A2B0A-D8CB-083E-B6F1-6144393A683E}"/>
          </ac:picMkLst>
        </pc:picChg>
        <pc:picChg chg="add mod ord">
          <ac:chgData name="Ali, Syed Waqqas" userId="1b3a5f44-9498-4738-8c4e-8127257d744d" providerId="ADAL" clId="{A8000BD1-E0A9-48F1-BAE4-8CD5607CAE1B}" dt="2024-03-21T16:17:54.494" v="896" actId="14100"/>
          <ac:picMkLst>
            <pc:docMk/>
            <pc:sldMk cId="340731032" sldId="338"/>
            <ac:picMk id="15" creationId="{1F2696A2-AD30-E053-79F4-FB76651AA3C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04506611" sldId="338"/>
        </pc:sldMkLst>
      </pc:sldChg>
      <pc:sldChg chg="modSp add mod">
        <pc:chgData name="Ali, Syed Waqqas" userId="1b3a5f44-9498-4738-8c4e-8127257d744d" providerId="ADAL" clId="{A8000BD1-E0A9-48F1-BAE4-8CD5607CAE1B}" dt="2024-03-21T16:31:01.486" v="1741" actId="20577"/>
        <pc:sldMkLst>
          <pc:docMk/>
          <pc:sldMk cId="1324652372" sldId="339"/>
        </pc:sldMkLst>
        <pc:spChg chg="mod">
          <ac:chgData name="Ali, Syed Waqqas" userId="1b3a5f44-9498-4738-8c4e-8127257d744d" providerId="ADAL" clId="{A8000BD1-E0A9-48F1-BAE4-8CD5607CAE1B}" dt="2024-03-21T16:30:44.425" v="1731" actId="20577"/>
          <ac:spMkLst>
            <pc:docMk/>
            <pc:sldMk cId="1324652372" sldId="339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31:01.486" v="1741" actId="20577"/>
          <ac:spMkLst>
            <pc:docMk/>
            <pc:sldMk cId="1324652372" sldId="339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2878617" sldId="33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73437369" sldId="340"/>
        </pc:sldMkLst>
      </pc:sldChg>
      <pc:sldChg chg="modSp add mod">
        <pc:chgData name="Ali, Syed Waqqas" userId="1b3a5f44-9498-4738-8c4e-8127257d744d" providerId="ADAL" clId="{A8000BD1-E0A9-48F1-BAE4-8CD5607CAE1B}" dt="2024-03-21T16:32:56.891" v="2118" actId="20577"/>
        <pc:sldMkLst>
          <pc:docMk/>
          <pc:sldMk cId="1839197876" sldId="340"/>
        </pc:sldMkLst>
        <pc:spChg chg="mod">
          <ac:chgData name="Ali, Syed Waqqas" userId="1b3a5f44-9498-4738-8c4e-8127257d744d" providerId="ADAL" clId="{A8000BD1-E0A9-48F1-BAE4-8CD5607CAE1B}" dt="2024-03-21T16:32:09.111" v="1972" actId="20577"/>
          <ac:spMkLst>
            <pc:docMk/>
            <pc:sldMk cId="1839197876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2:56.891" v="2118" actId="20577"/>
          <ac:spMkLst>
            <pc:docMk/>
            <pc:sldMk cId="1839197876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90934367" sldId="341"/>
        </pc:sldMkLst>
      </pc:sldChg>
      <pc:sldChg chg="modSp add mod">
        <pc:chgData name="Ali, Syed Waqqas" userId="1b3a5f44-9498-4738-8c4e-8127257d744d" providerId="ADAL" clId="{A8000BD1-E0A9-48F1-BAE4-8CD5607CAE1B}" dt="2024-03-21T16:31:57.358" v="1954" actId="20577"/>
        <pc:sldMkLst>
          <pc:docMk/>
          <pc:sldMk cId="1594944468" sldId="341"/>
        </pc:sldMkLst>
        <pc:spChg chg="mod">
          <ac:chgData name="Ali, Syed Waqqas" userId="1b3a5f44-9498-4738-8c4e-8127257d744d" providerId="ADAL" clId="{A8000BD1-E0A9-48F1-BAE4-8CD5607CAE1B}" dt="2024-03-21T16:31:18.872" v="1749" actId="20577"/>
          <ac:spMkLst>
            <pc:docMk/>
            <pc:sldMk cId="159494446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1:57.358" v="1954" actId="20577"/>
          <ac:spMkLst>
            <pc:docMk/>
            <pc:sldMk cId="1594944468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6:33:59.947" v="2238" actId="20577"/>
        <pc:sldMkLst>
          <pc:docMk/>
          <pc:sldMk cId="449554285" sldId="342"/>
        </pc:sldMkLst>
        <pc:spChg chg="mod">
          <ac:chgData name="Ali, Syed Waqqas" userId="1b3a5f44-9498-4738-8c4e-8127257d744d" providerId="ADAL" clId="{A8000BD1-E0A9-48F1-BAE4-8CD5607CAE1B}" dt="2024-03-21T16:33:51.443" v="2213" actId="403"/>
          <ac:spMkLst>
            <pc:docMk/>
            <pc:sldMk cId="449554285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33:59.947" v="2238" actId="20577"/>
          <ac:spMkLst>
            <pc:docMk/>
            <pc:sldMk cId="449554285" sldId="34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71040520" sldId="342"/>
        </pc:sldMkLst>
      </pc:sldChg>
      <pc:sldChg chg="modSp add mod">
        <pc:chgData name="Ali, Syed Waqqas" userId="1b3a5f44-9498-4738-8c4e-8127257d744d" providerId="ADAL" clId="{A8000BD1-E0A9-48F1-BAE4-8CD5607CAE1B}" dt="2024-03-21T16:34:21.938" v="2293" actId="20577"/>
        <pc:sldMkLst>
          <pc:docMk/>
          <pc:sldMk cId="2569246468" sldId="343"/>
        </pc:sldMkLst>
        <pc:spChg chg="mod">
          <ac:chgData name="Ali, Syed Waqqas" userId="1b3a5f44-9498-4738-8c4e-8127257d744d" providerId="ADAL" clId="{A8000BD1-E0A9-48F1-BAE4-8CD5607CAE1B}" dt="2024-03-21T16:34:21.938" v="2293" actId="20577"/>
          <ac:spMkLst>
            <pc:docMk/>
            <pc:sldMk cId="2569246468" sldId="34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55030679" sldId="343"/>
        </pc:sldMkLst>
      </pc:sldChg>
      <pc:sldChg chg="addSp modSp add mod">
        <pc:chgData name="Ali, Syed Waqqas" userId="1b3a5f44-9498-4738-8c4e-8127257d744d" providerId="ADAL" clId="{A8000BD1-E0A9-48F1-BAE4-8CD5607CAE1B}" dt="2024-03-21T16:38:21.186" v="2678" actId="20577"/>
        <pc:sldMkLst>
          <pc:docMk/>
          <pc:sldMk cId="992452964" sldId="344"/>
        </pc:sldMkLst>
        <pc:spChg chg="mod">
          <ac:chgData name="Ali, Syed Waqqas" userId="1b3a5f44-9498-4738-8c4e-8127257d744d" providerId="ADAL" clId="{A8000BD1-E0A9-48F1-BAE4-8CD5607CAE1B}" dt="2024-03-21T16:34:34.800" v="2299" actId="20577"/>
          <ac:spMkLst>
            <pc:docMk/>
            <pc:sldMk cId="992452964" sldId="344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A8000BD1-E0A9-48F1-BAE4-8CD5607CAE1B}" dt="2024-03-21T16:38:21.186" v="2678" actId="20577"/>
          <ac:graphicFrameMkLst>
            <pc:docMk/>
            <pc:sldMk cId="992452964" sldId="344"/>
            <ac:graphicFrameMk id="9" creationId="{1E6FE61A-9C6E-1CE2-05DE-DCF9D4BA7C9A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761096397" sldId="34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76596199" sldId="345"/>
        </pc:sldMkLst>
      </pc:sldChg>
      <pc:sldChg chg="addSp modSp add">
        <pc:chgData name="Ali, Syed Waqqas" userId="1b3a5f44-9498-4738-8c4e-8127257d744d" providerId="ADAL" clId="{A8000BD1-E0A9-48F1-BAE4-8CD5607CAE1B}" dt="2024-03-21T16:49:12.549" v="3213"/>
        <pc:sldMkLst>
          <pc:docMk/>
          <pc:sldMk cId="3690406247" sldId="345"/>
        </pc:sldMkLst>
        <pc:spChg chg="add mod">
          <ac:chgData name="Ali, Syed Waqqas" userId="1b3a5f44-9498-4738-8c4e-8127257d744d" providerId="ADAL" clId="{A8000BD1-E0A9-48F1-BAE4-8CD5607CAE1B}" dt="2024-03-21T16:49:12.549" v="3213"/>
          <ac:spMkLst>
            <pc:docMk/>
            <pc:sldMk cId="3690406247" sldId="345"/>
            <ac:spMk id="10" creationId="{3D96EB22-E597-DF74-7615-02C7D04527F5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6:39:57.091" v="2717" actId="1076"/>
        <pc:sldMkLst>
          <pc:docMk/>
          <pc:sldMk cId="993572033" sldId="346"/>
        </pc:sldMkLst>
        <pc:spChg chg="mod">
          <ac:chgData name="Ali, Syed Waqqas" userId="1b3a5f44-9498-4738-8c4e-8127257d744d" providerId="ADAL" clId="{A8000BD1-E0A9-48F1-BAE4-8CD5607CAE1B}" dt="2024-03-21T16:39:57.091" v="2717" actId="1076"/>
          <ac:spMkLst>
            <pc:docMk/>
            <pc:sldMk cId="993572033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6:38:54.457" v="2694" actId="692"/>
          <ac:spMkLst>
            <pc:docMk/>
            <pc:sldMk cId="993572033" sldId="346"/>
            <ac:spMk id="12" creationId="{8663CA7F-C782-3BB1-F5A7-407422F4CBD8}"/>
          </ac:spMkLst>
        </pc:spChg>
        <pc:spChg chg="add mod">
          <ac:chgData name="Ali, Syed Waqqas" userId="1b3a5f44-9498-4738-8c4e-8127257d744d" providerId="ADAL" clId="{A8000BD1-E0A9-48F1-BAE4-8CD5607CAE1B}" dt="2024-03-21T16:39:01.468" v="2696" actId="1076"/>
          <ac:spMkLst>
            <pc:docMk/>
            <pc:sldMk cId="993572033" sldId="346"/>
            <ac:spMk id="13" creationId="{8C21C01C-F0A7-4A9F-D082-DB8EA2A54FA4}"/>
          </ac:spMkLst>
        </pc:spChg>
        <pc:spChg chg="add mod">
          <ac:chgData name="Ali, Syed Waqqas" userId="1b3a5f44-9498-4738-8c4e-8127257d744d" providerId="ADAL" clId="{A8000BD1-E0A9-48F1-BAE4-8CD5607CAE1B}" dt="2024-03-21T16:39:40.938" v="2712" actId="692"/>
          <ac:spMkLst>
            <pc:docMk/>
            <pc:sldMk cId="993572033" sldId="346"/>
            <ac:spMk id="14" creationId="{F9267D22-2CD5-DA6F-4F3D-C35C59F1A982}"/>
          </ac:spMkLst>
        </pc:spChg>
        <pc:spChg chg="add mod">
          <ac:chgData name="Ali, Syed Waqqas" userId="1b3a5f44-9498-4738-8c4e-8127257d744d" providerId="ADAL" clId="{A8000BD1-E0A9-48F1-BAE4-8CD5607CAE1B}" dt="2024-03-21T16:39:46.982" v="2714" actId="1076"/>
          <ac:spMkLst>
            <pc:docMk/>
            <pc:sldMk cId="993572033" sldId="346"/>
            <ac:spMk id="15" creationId="{AA2AA8A1-2165-E58A-2552-A5C6166D0707}"/>
          </ac:spMkLst>
        </pc:spChg>
        <pc:spChg chg="add mod">
          <ac:chgData name="Ali, Syed Waqqas" userId="1b3a5f44-9498-4738-8c4e-8127257d744d" providerId="ADAL" clId="{A8000BD1-E0A9-48F1-BAE4-8CD5607CAE1B}" dt="2024-03-21T16:39:55.885" v="2716" actId="1076"/>
          <ac:spMkLst>
            <pc:docMk/>
            <pc:sldMk cId="993572033" sldId="346"/>
            <ac:spMk id="16" creationId="{BE2BE418-58E9-9DB8-7391-C988F6AD3A78}"/>
          </ac:spMkLst>
        </pc:spChg>
        <pc:cxnChg chg="add del">
          <ac:chgData name="Ali, Syed Waqqas" userId="1b3a5f44-9498-4738-8c4e-8127257d744d" providerId="ADAL" clId="{A8000BD1-E0A9-48F1-BAE4-8CD5607CAE1B}" dt="2024-03-21T16:38:31.184" v="2680" actId="478"/>
          <ac:cxnSpMkLst>
            <pc:docMk/>
            <pc:sldMk cId="993572033" sldId="346"/>
            <ac:cxnSpMk id="11" creationId="{465713DB-B758-0DDA-8F40-07E54C2FE60D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26293728" sldId="346"/>
        </pc:sldMkLst>
      </pc:sldChg>
      <pc:sldChg chg="addSp modSp add mod">
        <pc:chgData name="Ali, Syed Waqqas" userId="1b3a5f44-9498-4738-8c4e-8127257d744d" providerId="ADAL" clId="{A8000BD1-E0A9-48F1-BAE4-8CD5607CAE1B}" dt="2024-03-21T16:49:51.530" v="3229" actId="14100"/>
        <pc:sldMkLst>
          <pc:docMk/>
          <pc:sldMk cId="2740745534" sldId="347"/>
        </pc:sldMkLst>
        <pc:spChg chg="add mod">
          <ac:chgData name="Ali, Syed Waqqas" userId="1b3a5f44-9498-4738-8c4e-8127257d744d" providerId="ADAL" clId="{A8000BD1-E0A9-48F1-BAE4-8CD5607CAE1B}" dt="2024-03-21T16:41:59.906" v="2832" actId="1076"/>
          <ac:spMkLst>
            <pc:docMk/>
            <pc:sldMk cId="2740745534" sldId="347"/>
            <ac:spMk id="12" creationId="{187D730D-3AB0-451E-529C-F6723D1797D7}"/>
          </ac:spMkLst>
        </pc:spChg>
        <pc:spChg chg="add mod">
          <ac:chgData name="Ali, Syed Waqqas" userId="1b3a5f44-9498-4738-8c4e-8127257d744d" providerId="ADAL" clId="{A8000BD1-E0A9-48F1-BAE4-8CD5607CAE1B}" dt="2024-03-21T16:49:22.682" v="3214"/>
          <ac:spMkLst>
            <pc:docMk/>
            <pc:sldMk cId="2740745534" sldId="347"/>
            <ac:spMk id="13" creationId="{61612C4A-BE11-FF37-2EF6-AFCEAA4C0100}"/>
          </ac:spMkLst>
        </pc:spChg>
        <pc:spChg chg="add mod">
          <ac:chgData name="Ali, Syed Waqqas" userId="1b3a5f44-9498-4738-8c4e-8127257d744d" providerId="ADAL" clId="{A8000BD1-E0A9-48F1-BAE4-8CD5607CAE1B}" dt="2024-03-21T16:49:51.530" v="3229" actId="14100"/>
          <ac:spMkLst>
            <pc:docMk/>
            <pc:sldMk cId="2740745534" sldId="347"/>
            <ac:spMk id="14" creationId="{43D164C4-291D-A088-00C4-F44F527810E3}"/>
          </ac:spMkLst>
        </pc:spChg>
        <pc:graphicFrameChg chg="modGraphic">
          <ac:chgData name="Ali, Syed Waqqas" userId="1b3a5f44-9498-4738-8c4e-8127257d744d" providerId="ADAL" clId="{A8000BD1-E0A9-48F1-BAE4-8CD5607CAE1B}" dt="2024-03-21T16:40:38.510" v="2757" actId="20577"/>
          <ac:graphicFrameMkLst>
            <pc:docMk/>
            <pc:sldMk cId="2740745534" sldId="347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1:23.290" v="2804" actId="692"/>
          <ac:cxnSpMkLst>
            <pc:docMk/>
            <pc:sldMk cId="2740745534" sldId="347"/>
            <ac:cxnSpMk id="11" creationId="{F811DC1B-9254-DA94-1F39-26A3C22EED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1857027" sldId="347"/>
        </pc:sldMkLst>
      </pc:sldChg>
      <pc:sldChg chg="addSp delSp modSp add mod">
        <pc:chgData name="Ali, Syed Waqqas" userId="1b3a5f44-9498-4738-8c4e-8127257d744d" providerId="ADAL" clId="{A8000BD1-E0A9-48F1-BAE4-8CD5607CAE1B}" dt="2024-03-21T16:50:03.559" v="3230" actId="20577"/>
        <pc:sldMkLst>
          <pc:docMk/>
          <pc:sldMk cId="1016795679" sldId="348"/>
        </pc:sldMkLst>
        <pc:spChg chg="add mod">
          <ac:chgData name="Ali, Syed Waqqas" userId="1b3a5f44-9498-4738-8c4e-8127257d744d" providerId="ADAL" clId="{A8000BD1-E0A9-48F1-BAE4-8CD5607CAE1B}" dt="2024-03-21T16:42:11.093" v="2835" actId="1076"/>
          <ac:spMkLst>
            <pc:docMk/>
            <pc:sldMk cId="1016795679" sldId="348"/>
            <ac:spMk id="11" creationId="{6179BF23-466D-5D80-512A-6F7FB201912B}"/>
          </ac:spMkLst>
        </pc:spChg>
        <pc:spChg chg="add mod">
          <ac:chgData name="Ali, Syed Waqqas" userId="1b3a5f44-9498-4738-8c4e-8127257d744d" providerId="ADAL" clId="{A8000BD1-E0A9-48F1-BAE4-8CD5607CAE1B}" dt="2024-03-21T16:45:22.902" v="2913" actId="1076"/>
          <ac:spMkLst>
            <pc:docMk/>
            <pc:sldMk cId="1016795679" sldId="348"/>
            <ac:spMk id="15" creationId="{82217A49-10FA-DF6F-AEB7-D956AD69CC53}"/>
          </ac:spMkLst>
        </pc:spChg>
        <pc:spChg chg="add mod">
          <ac:chgData name="Ali, Syed Waqqas" userId="1b3a5f44-9498-4738-8c4e-8127257d744d" providerId="ADAL" clId="{A8000BD1-E0A9-48F1-BAE4-8CD5607CAE1B}" dt="2024-03-21T16:45:32.571" v="2918" actId="1076"/>
          <ac:spMkLst>
            <pc:docMk/>
            <pc:sldMk cId="1016795679" sldId="348"/>
            <ac:spMk id="16" creationId="{8CC90915-8D39-7A68-58E8-881574713CB9}"/>
          </ac:spMkLst>
        </pc:spChg>
        <pc:graphicFrameChg chg="modGraphic">
          <ac:chgData name="Ali, Syed Waqqas" userId="1b3a5f44-9498-4738-8c4e-8127257d744d" providerId="ADAL" clId="{A8000BD1-E0A9-48F1-BAE4-8CD5607CAE1B}" dt="2024-03-21T16:50:03.559" v="3230" actId="20577"/>
          <ac:graphicFrameMkLst>
            <pc:docMk/>
            <pc:sldMk cId="1016795679" sldId="348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08.585" v="2834" actId="14100"/>
          <ac:cxnSpMkLst>
            <pc:docMk/>
            <pc:sldMk cId="1016795679" sldId="348"/>
            <ac:cxnSpMk id="10" creationId="{EACF80FD-47F8-CCD2-D2FD-59AEF2B694BA}"/>
          </ac:cxnSpMkLst>
        </pc:cxnChg>
        <pc:cxnChg chg="add del mod">
          <ac:chgData name="Ali, Syed Waqqas" userId="1b3a5f44-9498-4738-8c4e-8127257d744d" providerId="ADAL" clId="{A8000BD1-E0A9-48F1-BAE4-8CD5607CAE1B}" dt="2024-03-21T16:46:09.530" v="2921" actId="478"/>
          <ac:cxnSpMkLst>
            <pc:docMk/>
            <pc:sldMk cId="1016795679" sldId="348"/>
            <ac:cxnSpMk id="14" creationId="{D10CB28A-D52A-A89F-BD2B-7FBB0132668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31624842" sldId="34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16024301" sldId="349"/>
        </pc:sldMkLst>
      </pc:sldChg>
      <pc:sldChg chg="addSp delSp modSp add mod">
        <pc:chgData name="Ali, Syed Waqqas" userId="1b3a5f44-9498-4738-8c4e-8127257d744d" providerId="ADAL" clId="{A8000BD1-E0A9-48F1-BAE4-8CD5607CAE1B}" dt="2024-03-21T16:50:15.664" v="3231" actId="14100"/>
        <pc:sldMkLst>
          <pc:docMk/>
          <pc:sldMk cId="3021007592" sldId="349"/>
        </pc:sldMkLst>
        <pc:spChg chg="add mod">
          <ac:chgData name="Ali, Syed Waqqas" userId="1b3a5f44-9498-4738-8c4e-8127257d744d" providerId="ADAL" clId="{A8000BD1-E0A9-48F1-BAE4-8CD5607CAE1B}" dt="2024-03-21T16:42:24.172" v="2838" actId="1076"/>
          <ac:spMkLst>
            <pc:docMk/>
            <pc:sldMk cId="3021007592" sldId="349"/>
            <ac:spMk id="11" creationId="{49D9068E-52A5-DDDC-72D6-63C7591F0D5E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5" creationId="{C12D0525-52C6-A552-AE2D-7D6BE1E25637}"/>
          </ac:spMkLst>
        </pc:spChg>
        <pc:spChg chg="add mod">
          <ac:chgData name="Ali, Syed Waqqas" userId="1b3a5f44-9498-4738-8c4e-8127257d744d" providerId="ADAL" clId="{A8000BD1-E0A9-48F1-BAE4-8CD5607CAE1B}" dt="2024-03-21T16:45:52.570" v="2920" actId="1076"/>
          <ac:spMkLst>
            <pc:docMk/>
            <pc:sldMk cId="3021007592" sldId="349"/>
            <ac:spMk id="16" creationId="{53D7E07A-9A6E-9097-6BFE-736D026587FE}"/>
          </ac:spMkLst>
        </pc:spChg>
        <pc:graphicFrameChg chg="modGraphic">
          <ac:chgData name="Ali, Syed Waqqas" userId="1b3a5f44-9498-4738-8c4e-8127257d744d" providerId="ADAL" clId="{A8000BD1-E0A9-48F1-BAE4-8CD5607CAE1B}" dt="2024-03-21T16:46:50.979" v="3010" actId="313"/>
          <ac:graphicFrameMkLst>
            <pc:docMk/>
            <pc:sldMk cId="3021007592" sldId="349"/>
            <ac:graphicFrameMk id="9" creationId="{1E6FE61A-9C6E-1CE2-05DE-DCF9D4BA7C9A}"/>
          </ac:graphicFrameMkLst>
        </pc:graphicFrameChg>
        <pc:cxnChg chg="add mod">
          <ac:chgData name="Ali, Syed Waqqas" userId="1b3a5f44-9498-4738-8c4e-8127257d744d" providerId="ADAL" clId="{A8000BD1-E0A9-48F1-BAE4-8CD5607CAE1B}" dt="2024-03-21T16:42:18.700" v="2837" actId="14100"/>
          <ac:cxnSpMkLst>
            <pc:docMk/>
            <pc:sldMk cId="3021007592" sldId="349"/>
            <ac:cxnSpMk id="10" creationId="{72F86B85-22C1-084A-5CE8-9999C57D51D3}"/>
          </ac:cxnSpMkLst>
        </pc:cxnChg>
        <pc:cxnChg chg="add mod">
          <ac:chgData name="Ali, Syed Waqqas" userId="1b3a5f44-9498-4738-8c4e-8127257d744d" providerId="ADAL" clId="{A8000BD1-E0A9-48F1-BAE4-8CD5607CAE1B}" dt="2024-03-21T16:50:15.664" v="3231" actId="14100"/>
          <ac:cxnSpMkLst>
            <pc:docMk/>
            <pc:sldMk cId="3021007592" sldId="349"/>
            <ac:cxnSpMk id="13" creationId="{F6F5008E-83A7-3013-61A9-26D9BE14D802}"/>
          </ac:cxnSpMkLst>
        </pc:cxnChg>
        <pc:cxnChg chg="add del mod">
          <ac:chgData name="Ali, Syed Waqqas" userId="1b3a5f44-9498-4738-8c4e-8127257d744d" providerId="ADAL" clId="{A8000BD1-E0A9-48F1-BAE4-8CD5607CAE1B}" dt="2024-03-21T16:46:11.476" v="2922" actId="478"/>
          <ac:cxnSpMkLst>
            <pc:docMk/>
            <pc:sldMk cId="3021007592" sldId="349"/>
            <ac:cxnSpMk id="14" creationId="{2645F052-E29F-B69A-0DAE-1F12EC06DF5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5808814" sldId="350"/>
        </pc:sldMkLst>
      </pc:sldChg>
      <pc:sldChg chg="addSp modSp add mod">
        <pc:chgData name="Ali, Syed Waqqas" userId="1b3a5f44-9498-4738-8c4e-8127257d744d" providerId="ADAL" clId="{A8000BD1-E0A9-48F1-BAE4-8CD5607CAE1B}" dt="2024-03-21T16:50:25.980" v="3233" actId="14100"/>
        <pc:sldMkLst>
          <pc:docMk/>
          <pc:sldMk cId="1656569752" sldId="350"/>
        </pc:sldMkLst>
        <pc:spChg chg="add mod">
          <ac:chgData name="Ali, Syed Waqqas" userId="1b3a5f44-9498-4738-8c4e-8127257d744d" providerId="ADAL" clId="{A8000BD1-E0A9-48F1-BAE4-8CD5607CAE1B}" dt="2024-03-21T16:44:24.162" v="2908" actId="14100"/>
          <ac:spMkLst>
            <pc:docMk/>
            <pc:sldMk cId="1656569752" sldId="350"/>
            <ac:spMk id="12" creationId="{9EBFA953-D7CE-8B67-0AB3-06DF468680C7}"/>
          </ac:spMkLst>
        </pc:spChg>
        <pc:spChg chg="add mod">
          <ac:chgData name="Ali, Syed Waqqas" userId="1b3a5f44-9498-4738-8c4e-8127257d744d" providerId="ADAL" clId="{A8000BD1-E0A9-48F1-BAE4-8CD5607CAE1B}" dt="2024-03-21T16:44:34.848" v="2911" actId="14100"/>
          <ac:spMkLst>
            <pc:docMk/>
            <pc:sldMk cId="1656569752" sldId="350"/>
            <ac:spMk id="15" creationId="{585EF811-5BF1-3D8C-7D71-823B4F562DC0}"/>
          </ac:spMkLst>
        </pc:spChg>
        <pc:graphicFrameChg chg="modGraphic">
          <ac:chgData name="Ali, Syed Waqqas" userId="1b3a5f44-9498-4738-8c4e-8127257d744d" providerId="ADAL" clId="{A8000BD1-E0A9-48F1-BAE4-8CD5607CAE1B}" dt="2024-03-21T16:46:59.361" v="3049" actId="313"/>
          <ac:graphicFrameMkLst>
            <pc:docMk/>
            <pc:sldMk cId="1656569752" sldId="350"/>
            <ac:graphicFrameMk id="9" creationId="{1E6FE61A-9C6E-1CE2-05DE-DCF9D4BA7C9A}"/>
          </ac:graphicFrameMkLst>
        </pc:graphicFrameChg>
        <pc:cxnChg chg="mod">
          <ac:chgData name="Ali, Syed Waqqas" userId="1b3a5f44-9498-4738-8c4e-8127257d744d" providerId="ADAL" clId="{A8000BD1-E0A9-48F1-BAE4-8CD5607CAE1B}" dt="2024-03-21T16:50:22.540" v="3232" actId="14100"/>
          <ac:cxnSpMkLst>
            <pc:docMk/>
            <pc:sldMk cId="1656569752" sldId="350"/>
            <ac:cxnSpMk id="13" creationId="{F6F5008E-83A7-3013-61A9-26D9BE14D802}"/>
          </ac:cxnSpMkLst>
        </pc:cxnChg>
        <pc:cxnChg chg="mod">
          <ac:chgData name="Ali, Syed Waqqas" userId="1b3a5f44-9498-4738-8c4e-8127257d744d" providerId="ADAL" clId="{A8000BD1-E0A9-48F1-BAE4-8CD5607CAE1B}" dt="2024-03-21T16:50:25.980" v="3233" actId="14100"/>
          <ac:cxnSpMkLst>
            <pc:docMk/>
            <pc:sldMk cId="1656569752" sldId="350"/>
            <ac:cxnSpMk id="14" creationId="{2645F052-E29F-B69A-0DAE-1F12EC06DF56}"/>
          </ac:cxnSpMkLst>
        </pc:cxnChg>
      </pc:sldChg>
      <pc:sldChg chg="addSp modSp add mod ord">
        <pc:chgData name="Ali, Syed Waqqas" userId="1b3a5f44-9498-4738-8c4e-8127257d744d" providerId="ADAL" clId="{A8000BD1-E0A9-48F1-BAE4-8CD5607CAE1B}" dt="2024-03-21T16:48:54.593" v="3212" actId="113"/>
        <pc:sldMkLst>
          <pc:docMk/>
          <pc:sldMk cId="2197839920" sldId="351"/>
        </pc:sldMkLst>
        <pc:spChg chg="mod">
          <ac:chgData name="Ali, Syed Waqqas" userId="1b3a5f44-9498-4738-8c4e-8127257d744d" providerId="ADAL" clId="{A8000BD1-E0A9-48F1-BAE4-8CD5607CAE1B}" dt="2024-03-21T16:47:58.848" v="3172" actId="120"/>
          <ac:spMkLst>
            <pc:docMk/>
            <pc:sldMk cId="2197839920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48:54.593" v="3212" actId="113"/>
          <ac:spMkLst>
            <pc:docMk/>
            <pc:sldMk cId="2197839920" sldId="35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6:47:56.639" v="3171" actId="1076"/>
          <ac:picMkLst>
            <pc:docMk/>
            <pc:sldMk cId="2197839920" sldId="351"/>
            <ac:picMk id="9" creationId="{925C93EF-7B24-3F06-279B-A40B28044A59}"/>
          </ac:picMkLst>
        </pc:picChg>
      </pc:sldChg>
      <pc:sldChg chg="modSp add mod">
        <pc:chgData name="Ali, Syed Waqqas" userId="1b3a5f44-9498-4738-8c4e-8127257d744d" providerId="ADAL" clId="{A8000BD1-E0A9-48F1-BAE4-8CD5607CAE1B}" dt="2024-03-21T16:51:44.307" v="3439" actId="20577"/>
        <pc:sldMkLst>
          <pc:docMk/>
          <pc:sldMk cId="438199256" sldId="352"/>
        </pc:sldMkLst>
        <pc:spChg chg="mod">
          <ac:chgData name="Ali, Syed Waqqas" userId="1b3a5f44-9498-4738-8c4e-8127257d744d" providerId="ADAL" clId="{A8000BD1-E0A9-48F1-BAE4-8CD5607CAE1B}" dt="2024-03-21T16:50:48.051" v="3260" actId="403"/>
          <ac:spMkLst>
            <pc:docMk/>
            <pc:sldMk cId="438199256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1:44.307" v="3439" actId="20577"/>
          <ac:spMkLst>
            <pc:docMk/>
            <pc:sldMk cId="438199256" sldId="35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155532971" sldId="352"/>
        </pc:sldMkLst>
      </pc:sldChg>
      <pc:sldChg chg="modSp add mod">
        <pc:chgData name="Ali, Syed Waqqas" userId="1b3a5f44-9498-4738-8c4e-8127257d744d" providerId="ADAL" clId="{A8000BD1-E0A9-48F1-BAE4-8CD5607CAE1B}" dt="2024-03-21T16:53:26.149" v="3805" actId="114"/>
        <pc:sldMkLst>
          <pc:docMk/>
          <pc:sldMk cId="447958438" sldId="353"/>
        </pc:sldMkLst>
        <pc:spChg chg="mod">
          <ac:chgData name="Ali, Syed Waqqas" userId="1b3a5f44-9498-4738-8c4e-8127257d744d" providerId="ADAL" clId="{A8000BD1-E0A9-48F1-BAE4-8CD5607CAE1B}" dt="2024-03-21T16:52:42.347" v="3759" actId="403"/>
          <ac:spMkLst>
            <pc:docMk/>
            <pc:sldMk cId="447958438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3:26.149" v="3805" actId="114"/>
          <ac:spMkLst>
            <pc:docMk/>
            <pc:sldMk cId="447958438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08519484" sldId="35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7584458" sldId="354"/>
        </pc:sldMkLst>
      </pc:sldChg>
      <pc:sldChg chg="modSp add mod">
        <pc:chgData name="Ali, Syed Waqqas" userId="1b3a5f44-9498-4738-8c4e-8127257d744d" providerId="ADAL" clId="{A8000BD1-E0A9-48F1-BAE4-8CD5607CAE1B}" dt="2024-03-21T16:54:44.326" v="3876" actId="403"/>
        <pc:sldMkLst>
          <pc:docMk/>
          <pc:sldMk cId="2834251723" sldId="354"/>
        </pc:sldMkLst>
        <pc:spChg chg="mod">
          <ac:chgData name="Ali, Syed Waqqas" userId="1b3a5f44-9498-4738-8c4e-8127257d744d" providerId="ADAL" clId="{A8000BD1-E0A9-48F1-BAE4-8CD5607CAE1B}" dt="2024-03-21T16:54:41.109" v="3873" actId="404"/>
          <ac:spMkLst>
            <pc:docMk/>
            <pc:sldMk cId="2834251723" sldId="354"/>
            <ac:spMk id="2" creationId="{B5D19C15-72DF-16C9-E8B1-668BC2A4A015}"/>
          </ac:spMkLst>
        </pc:spChg>
        <pc:spChg chg="mod">
          <ac:chgData name="Ali, Syed Waqqas" userId="1b3a5f44-9498-4738-8c4e-8127257d744d" providerId="ADAL" clId="{A8000BD1-E0A9-48F1-BAE4-8CD5607CAE1B}" dt="2024-03-21T16:54:44.326" v="3876" actId="403"/>
          <ac:spMkLst>
            <pc:docMk/>
            <pc:sldMk cId="2834251723" sldId="354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A8000BD1-E0A9-48F1-BAE4-8CD5607CAE1B}" dt="2024-03-21T16:57:59.380" v="4117" actId="403"/>
        <pc:sldMkLst>
          <pc:docMk/>
          <pc:sldMk cId="912214849" sldId="355"/>
        </pc:sldMkLst>
        <pc:spChg chg="mod">
          <ac:chgData name="Ali, Syed Waqqas" userId="1b3a5f44-9498-4738-8c4e-8127257d744d" providerId="ADAL" clId="{A8000BD1-E0A9-48F1-BAE4-8CD5607CAE1B}" dt="2024-03-21T16:57:59.380" v="4117" actId="403"/>
          <ac:spMkLst>
            <pc:docMk/>
            <pc:sldMk cId="912214849" sldId="35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6:57:50.976" v="4114" actId="403"/>
          <ac:spMkLst>
            <pc:docMk/>
            <pc:sldMk cId="91221484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37033433" sldId="355"/>
        </pc:sldMkLst>
      </pc:sldChg>
      <pc:sldChg chg="modSp add mod">
        <pc:chgData name="Ali, Syed Waqqas" userId="1b3a5f44-9498-4738-8c4e-8127257d744d" providerId="ADAL" clId="{A8000BD1-E0A9-48F1-BAE4-8CD5607CAE1B}" dt="2024-03-21T19:03:36.608" v="15365" actId="20577"/>
        <pc:sldMkLst>
          <pc:docMk/>
          <pc:sldMk cId="1822987273" sldId="356"/>
        </pc:sldMkLst>
        <pc:spChg chg="mod">
          <ac:chgData name="Ali, Syed Waqqas" userId="1b3a5f44-9498-4738-8c4e-8127257d744d" providerId="ADAL" clId="{A8000BD1-E0A9-48F1-BAE4-8CD5607CAE1B}" dt="2024-03-21T17:09:33.832" v="5655" actId="20577"/>
          <ac:spMkLst>
            <pc:docMk/>
            <pc:sldMk cId="1822987273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36.608" v="15365" actId="20577"/>
          <ac:spMkLst>
            <pc:docMk/>
            <pc:sldMk cId="1822987273" sldId="35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23674837" sldId="35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78511457" sldId="357"/>
        </pc:sldMkLst>
      </pc:sldChg>
      <pc:sldChg chg="modSp add mod">
        <pc:chgData name="Ali, Syed Waqqas" userId="1b3a5f44-9498-4738-8c4e-8127257d744d" providerId="ADAL" clId="{A8000BD1-E0A9-48F1-BAE4-8CD5607CAE1B}" dt="2024-03-21T19:03:59.532" v="15368" actId="27636"/>
        <pc:sldMkLst>
          <pc:docMk/>
          <pc:sldMk cId="1409646776" sldId="357"/>
        </pc:sldMkLst>
        <pc:spChg chg="mod">
          <ac:chgData name="Ali, Syed Waqqas" userId="1b3a5f44-9498-4738-8c4e-8127257d744d" providerId="ADAL" clId="{A8000BD1-E0A9-48F1-BAE4-8CD5607CAE1B}" dt="2024-03-21T16:59:35.684" v="4535" actId="403"/>
          <ac:spMkLst>
            <pc:docMk/>
            <pc:sldMk cId="1409646776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59.532" v="15368" actId="27636"/>
          <ac:spMkLst>
            <pc:docMk/>
            <pc:sldMk cId="1409646776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39196544" sldId="358"/>
        </pc:sldMkLst>
      </pc:sldChg>
      <pc:sldChg chg="modSp add mod">
        <pc:chgData name="Ali, Syed Waqqas" userId="1b3a5f44-9498-4738-8c4e-8127257d744d" providerId="ADAL" clId="{A8000BD1-E0A9-48F1-BAE4-8CD5607CAE1B}" dt="2024-03-21T17:09:24.696" v="5647" actId="403"/>
        <pc:sldMkLst>
          <pc:docMk/>
          <pc:sldMk cId="4156023064" sldId="358"/>
        </pc:sldMkLst>
        <pc:spChg chg="mod">
          <ac:chgData name="Ali, Syed Waqqas" userId="1b3a5f44-9498-4738-8c4e-8127257d744d" providerId="ADAL" clId="{A8000BD1-E0A9-48F1-BAE4-8CD5607CAE1B}" dt="2024-03-21T17:09:24.696" v="5647" actId="403"/>
          <ac:spMkLst>
            <pc:docMk/>
            <pc:sldMk cId="4156023064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9:10.723" v="5635" actId="12"/>
          <ac:spMkLst>
            <pc:docMk/>
            <pc:sldMk cId="4156023064" sldId="35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29655420" sldId="359"/>
        </pc:sldMkLst>
      </pc:sldChg>
      <pc:sldChg chg="modSp add mod">
        <pc:chgData name="Ali, Syed Waqqas" userId="1b3a5f44-9498-4738-8c4e-8127257d744d" providerId="ADAL" clId="{A8000BD1-E0A9-48F1-BAE4-8CD5607CAE1B}" dt="2024-03-21T17:08:09.255" v="5482" actId="2711"/>
        <pc:sldMkLst>
          <pc:docMk/>
          <pc:sldMk cId="3618684955" sldId="359"/>
        </pc:sldMkLst>
        <pc:spChg chg="mod">
          <ac:chgData name="Ali, Syed Waqqas" userId="1b3a5f44-9498-4738-8c4e-8127257d744d" providerId="ADAL" clId="{A8000BD1-E0A9-48F1-BAE4-8CD5607CAE1B}" dt="2024-03-21T17:07:00.823" v="5091" actId="403"/>
          <ac:spMkLst>
            <pc:docMk/>
            <pc:sldMk cId="3618684955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08:09.255" v="5482" actId="2711"/>
          <ac:spMkLst>
            <pc:docMk/>
            <pc:sldMk cId="3618684955" sldId="35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45978122" sldId="360"/>
        </pc:sldMkLst>
      </pc:sldChg>
      <pc:sldChg chg="modSp add mod">
        <pc:chgData name="Ali, Syed Waqqas" userId="1b3a5f44-9498-4738-8c4e-8127257d744d" providerId="ADAL" clId="{A8000BD1-E0A9-48F1-BAE4-8CD5607CAE1B}" dt="2024-03-21T17:08:27.142" v="5515" actId="20577"/>
        <pc:sldMkLst>
          <pc:docMk/>
          <pc:sldMk cId="2453964244" sldId="360"/>
        </pc:sldMkLst>
        <pc:spChg chg="mod">
          <ac:chgData name="Ali, Syed Waqqas" userId="1b3a5f44-9498-4738-8c4e-8127257d744d" providerId="ADAL" clId="{A8000BD1-E0A9-48F1-BAE4-8CD5607CAE1B}" dt="2024-03-21T17:08:27.142" v="5515" actId="20577"/>
          <ac:spMkLst>
            <pc:docMk/>
            <pc:sldMk cId="2453964244" sldId="36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4139799" sldId="361"/>
        </pc:sldMkLst>
      </pc:sldChg>
      <pc:sldChg chg="modSp add mod">
        <pc:chgData name="Ali, Syed Waqqas" userId="1b3a5f44-9498-4738-8c4e-8127257d744d" providerId="ADAL" clId="{A8000BD1-E0A9-48F1-BAE4-8CD5607CAE1B}" dt="2024-03-21T17:50:37.728" v="8471" actId="2711"/>
        <pc:sldMkLst>
          <pc:docMk/>
          <pc:sldMk cId="1407238592" sldId="361"/>
        </pc:sldMkLst>
        <pc:spChg chg="mod">
          <ac:chgData name="Ali, Syed Waqqas" userId="1b3a5f44-9498-4738-8c4e-8127257d744d" providerId="ADAL" clId="{A8000BD1-E0A9-48F1-BAE4-8CD5607CAE1B}" dt="2024-03-21T17:50:29.353" v="8470" actId="403"/>
          <ac:spMkLst>
            <pc:docMk/>
            <pc:sldMk cId="1407238592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50:37.728" v="8471" actId="2711"/>
          <ac:spMkLst>
            <pc:docMk/>
            <pc:sldMk cId="1407238592" sldId="36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6:03.189" v="15591" actId="478"/>
        <pc:sldMkLst>
          <pc:docMk/>
          <pc:sldMk cId="54637682" sldId="362"/>
        </pc:sldMkLst>
        <pc:spChg chg="mod">
          <ac:chgData name="Ali, Syed Waqqas" userId="1b3a5f44-9498-4738-8c4e-8127257d744d" providerId="ADAL" clId="{A8000BD1-E0A9-48F1-BAE4-8CD5607CAE1B}" dt="2024-03-21T17:21:16.818" v="6591" actId="403"/>
          <ac:spMkLst>
            <pc:docMk/>
            <pc:sldMk cId="54637682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14:56.497" v="6362" actId="20577"/>
          <ac:spMkLst>
            <pc:docMk/>
            <pc:sldMk cId="54637682" sldId="362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9:05:59.110" v="15586" actId="478"/>
          <ac:spMkLst>
            <pc:docMk/>
            <pc:sldMk cId="54637682" sldId="362"/>
            <ac:spMk id="11" creationId="{ED306A5F-50FD-DD48-7B99-86D00833983C}"/>
          </ac:spMkLst>
        </pc:spChg>
        <pc:cxnChg chg="add del mod ord">
          <ac:chgData name="Ali, Syed Waqqas" userId="1b3a5f44-9498-4738-8c4e-8127257d744d" providerId="ADAL" clId="{A8000BD1-E0A9-48F1-BAE4-8CD5607CAE1B}" dt="2024-03-21T19:06:02.468" v="15590" actId="478"/>
          <ac:cxnSpMkLst>
            <pc:docMk/>
            <pc:sldMk cId="54637682" sldId="362"/>
            <ac:cxnSpMk id="10" creationId="{EF2EAF42-8BF4-880D-6CF1-2ADFD7DBEDBC}"/>
          </ac:cxnSpMkLst>
        </pc:cxnChg>
        <pc:cxnChg chg="add del mod ord">
          <ac:chgData name="Ali, Syed Waqqas" userId="1b3a5f44-9498-4738-8c4e-8127257d744d" providerId="ADAL" clId="{A8000BD1-E0A9-48F1-BAE4-8CD5607CAE1B}" dt="2024-03-21T19:06:01.433" v="15589" actId="478"/>
          <ac:cxnSpMkLst>
            <pc:docMk/>
            <pc:sldMk cId="54637682" sldId="362"/>
            <ac:cxnSpMk id="14" creationId="{0BFC07B2-C55A-FAE0-D852-988C2B0051EA}"/>
          </ac:cxnSpMkLst>
        </pc:cxnChg>
        <pc:cxnChg chg="add del mod ord">
          <ac:chgData name="Ali, Syed Waqqas" userId="1b3a5f44-9498-4738-8c4e-8127257d744d" providerId="ADAL" clId="{A8000BD1-E0A9-48F1-BAE4-8CD5607CAE1B}" dt="2024-03-21T19:06:00.667" v="15588" actId="478"/>
          <ac:cxnSpMkLst>
            <pc:docMk/>
            <pc:sldMk cId="54637682" sldId="362"/>
            <ac:cxnSpMk id="16" creationId="{60182C25-4A78-C556-C738-4ECB94A7E757}"/>
          </ac:cxnSpMkLst>
        </pc:cxnChg>
        <pc:cxnChg chg="add del mod">
          <ac:chgData name="Ali, Syed Waqqas" userId="1b3a5f44-9498-4738-8c4e-8127257d744d" providerId="ADAL" clId="{A8000BD1-E0A9-48F1-BAE4-8CD5607CAE1B}" dt="2024-03-21T19:06:03.189" v="15591" actId="478"/>
          <ac:cxnSpMkLst>
            <pc:docMk/>
            <pc:sldMk cId="54637682" sldId="362"/>
            <ac:cxnSpMk id="18" creationId="{C797FAE9-886E-181F-651B-4144EB144B64}"/>
          </ac:cxnSpMkLst>
        </pc:cxnChg>
        <pc:cxnChg chg="add del mod">
          <ac:chgData name="Ali, Syed Waqqas" userId="1b3a5f44-9498-4738-8c4e-8127257d744d" providerId="ADAL" clId="{A8000BD1-E0A9-48F1-BAE4-8CD5607CAE1B}" dt="2024-03-21T19:06:00.086" v="15587" actId="478"/>
          <ac:cxnSpMkLst>
            <pc:docMk/>
            <pc:sldMk cId="54637682" sldId="362"/>
            <ac:cxnSpMk id="20" creationId="{64D260AB-9C76-C03C-0F65-65B14C0CEE7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920825020" sldId="36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82064878" sldId="363"/>
        </pc:sldMkLst>
      </pc:sldChg>
      <pc:sldChg chg="modSp add mod">
        <pc:chgData name="Ali, Syed Waqqas" userId="1b3a5f44-9498-4738-8c4e-8127257d744d" providerId="ADAL" clId="{A8000BD1-E0A9-48F1-BAE4-8CD5607CAE1B}" dt="2024-03-21T19:06:28.579" v="15595" actId="207"/>
        <pc:sldMkLst>
          <pc:docMk/>
          <pc:sldMk cId="1956026098" sldId="363"/>
        </pc:sldMkLst>
        <pc:spChg chg="mod">
          <ac:chgData name="Ali, Syed Waqqas" userId="1b3a5f44-9498-4738-8c4e-8127257d744d" providerId="ADAL" clId="{A8000BD1-E0A9-48F1-BAE4-8CD5607CAE1B}" dt="2024-03-21T18:03:54.266" v="9831" actId="27636"/>
          <ac:spMkLst>
            <pc:docMk/>
            <pc:sldMk cId="1956026098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28.579" v="15595" actId="207"/>
          <ac:spMkLst>
            <pc:docMk/>
            <pc:sldMk cId="1956026098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9912665" sldId="364"/>
        </pc:sldMkLst>
      </pc:sldChg>
      <pc:sldChg chg="modSp add mod">
        <pc:chgData name="Ali, Syed Waqqas" userId="1b3a5f44-9498-4738-8c4e-8127257d744d" providerId="ADAL" clId="{A8000BD1-E0A9-48F1-BAE4-8CD5607CAE1B}" dt="2024-03-21T17:33:10.685" v="7231" actId="20577"/>
        <pc:sldMkLst>
          <pc:docMk/>
          <pc:sldMk cId="4285057893" sldId="364"/>
        </pc:sldMkLst>
        <pc:spChg chg="mod">
          <ac:chgData name="Ali, Syed Waqqas" userId="1b3a5f44-9498-4738-8c4e-8127257d744d" providerId="ADAL" clId="{A8000BD1-E0A9-48F1-BAE4-8CD5607CAE1B}" dt="2024-03-21T17:29:01.957" v="7190" actId="403"/>
          <ac:spMkLst>
            <pc:docMk/>
            <pc:sldMk cId="4285057893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33:10.685" v="7231" actId="20577"/>
          <ac:spMkLst>
            <pc:docMk/>
            <pc:sldMk cId="4285057893" sldId="36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7:27:38.726" v="7100" actId="20577"/>
        <pc:sldMkLst>
          <pc:docMk/>
          <pc:sldMk cId="3727488925" sldId="365"/>
        </pc:sldMkLst>
        <pc:spChg chg="mod">
          <ac:chgData name="Ali, Syed Waqqas" userId="1b3a5f44-9498-4738-8c4e-8127257d744d" providerId="ADAL" clId="{A8000BD1-E0A9-48F1-BAE4-8CD5607CAE1B}" dt="2024-03-21T17:27:38.726" v="7100" actId="20577"/>
          <ac:spMkLst>
            <pc:docMk/>
            <pc:sldMk cId="3727488925" sldId="36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04330396" sldId="36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58197729" sldId="366"/>
        </pc:sldMkLst>
      </pc:sldChg>
      <pc:sldChg chg="modSp add mod">
        <pc:chgData name="Ali, Syed Waqqas" userId="1b3a5f44-9498-4738-8c4e-8127257d744d" providerId="ADAL" clId="{A8000BD1-E0A9-48F1-BAE4-8CD5607CAE1B}" dt="2024-03-21T19:06:51.947" v="15597" actId="113"/>
        <pc:sldMkLst>
          <pc:docMk/>
          <pc:sldMk cId="4292429466" sldId="366"/>
        </pc:sldMkLst>
        <pc:spChg chg="mod">
          <ac:chgData name="Ali, Syed Waqqas" userId="1b3a5f44-9498-4738-8c4e-8127257d744d" providerId="ADAL" clId="{A8000BD1-E0A9-48F1-BAE4-8CD5607CAE1B}" dt="2024-03-21T17:33:37.366" v="7267" actId="20577"/>
          <ac:spMkLst>
            <pc:docMk/>
            <pc:sldMk cId="4292429466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6:51.947" v="15597" actId="113"/>
          <ac:spMkLst>
            <pc:docMk/>
            <pc:sldMk cId="4292429466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307584896" sldId="367"/>
        </pc:sldMkLst>
      </pc:sldChg>
      <pc:sldChg chg="modSp add mod">
        <pc:chgData name="Ali, Syed Waqqas" userId="1b3a5f44-9498-4738-8c4e-8127257d744d" providerId="ADAL" clId="{A8000BD1-E0A9-48F1-BAE4-8CD5607CAE1B}" dt="2024-03-21T19:07:07.707" v="15603" actId="207"/>
        <pc:sldMkLst>
          <pc:docMk/>
          <pc:sldMk cId="4073399983" sldId="367"/>
        </pc:sldMkLst>
        <pc:spChg chg="mod">
          <ac:chgData name="Ali, Syed Waqqas" userId="1b3a5f44-9498-4738-8c4e-8127257d744d" providerId="ADAL" clId="{A8000BD1-E0A9-48F1-BAE4-8CD5607CAE1B}" dt="2024-03-21T17:40:53.078" v="7782" actId="20577"/>
          <ac:spMkLst>
            <pc:docMk/>
            <pc:sldMk cId="4073399983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07.707" v="15603" actId="207"/>
          <ac:spMkLst>
            <pc:docMk/>
            <pc:sldMk cId="4073399983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29620729" sldId="368"/>
        </pc:sldMkLst>
      </pc:sldChg>
      <pc:sldChg chg="modSp add mod">
        <pc:chgData name="Ali, Syed Waqqas" userId="1b3a5f44-9498-4738-8c4e-8127257d744d" providerId="ADAL" clId="{A8000BD1-E0A9-48F1-BAE4-8CD5607CAE1B}" dt="2024-03-21T19:07:12.973" v="15605" actId="207"/>
        <pc:sldMkLst>
          <pc:docMk/>
          <pc:sldMk cId="3138516169" sldId="368"/>
        </pc:sldMkLst>
        <pc:spChg chg="mod">
          <ac:chgData name="Ali, Syed Waqqas" userId="1b3a5f44-9498-4738-8c4e-8127257d744d" providerId="ADAL" clId="{A8000BD1-E0A9-48F1-BAE4-8CD5607CAE1B}" dt="2024-03-21T17:40:58.038" v="7795" actId="20577"/>
          <ac:spMkLst>
            <pc:docMk/>
            <pc:sldMk cId="3138516169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7:12.973" v="15605" actId="207"/>
          <ac:spMkLst>
            <pc:docMk/>
            <pc:sldMk cId="3138516169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680938" sldId="369"/>
        </pc:sldMkLst>
      </pc:sldChg>
      <pc:sldChg chg="addSp delSp modSp add mod">
        <pc:chgData name="Ali, Syed Waqqas" userId="1b3a5f44-9498-4738-8c4e-8127257d744d" providerId="ADAL" clId="{A8000BD1-E0A9-48F1-BAE4-8CD5607CAE1B}" dt="2024-03-21T17:38:36.900" v="7618" actId="20577"/>
        <pc:sldMkLst>
          <pc:docMk/>
          <pc:sldMk cId="2843524656" sldId="369"/>
        </pc:sldMkLst>
        <pc:spChg chg="mod">
          <ac:chgData name="Ali, Syed Waqqas" userId="1b3a5f44-9498-4738-8c4e-8127257d744d" providerId="ADAL" clId="{A8000BD1-E0A9-48F1-BAE4-8CD5607CAE1B}" dt="2024-03-21T17:38:36.900" v="7618" actId="20577"/>
          <ac:spMkLst>
            <pc:docMk/>
            <pc:sldMk cId="2843524656" sldId="369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38:06.571" v="7501" actId="22"/>
          <ac:spMkLst>
            <pc:docMk/>
            <pc:sldMk cId="2843524656" sldId="369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A8000BD1-E0A9-48F1-BAE4-8CD5607CAE1B}" dt="2024-03-21T17:38:06.571" v="7501" actId="22"/>
          <ac:picMkLst>
            <pc:docMk/>
            <pc:sldMk cId="2843524656" sldId="369"/>
            <ac:picMk id="10" creationId="{D3B69E55-E38F-B3EB-BE7C-4A5770ABAC52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7110225" sldId="370"/>
        </pc:sldMkLst>
      </pc:sldChg>
      <pc:sldChg chg="addSp modSp add mod">
        <pc:chgData name="Ali, Syed Waqqas" userId="1b3a5f44-9498-4738-8c4e-8127257d744d" providerId="ADAL" clId="{A8000BD1-E0A9-48F1-BAE4-8CD5607CAE1B}" dt="2024-03-21T19:07:20.764" v="15607" actId="207"/>
        <pc:sldMkLst>
          <pc:docMk/>
          <pc:sldMk cId="2097471952" sldId="370"/>
        </pc:sldMkLst>
        <pc:spChg chg="mod">
          <ac:chgData name="Ali, Syed Waqqas" userId="1b3a5f44-9498-4738-8c4e-8127257d744d" providerId="ADAL" clId="{A8000BD1-E0A9-48F1-BAE4-8CD5607CAE1B}" dt="2024-03-21T17:41:36.043" v="7849" actId="20577"/>
          <ac:spMkLst>
            <pc:docMk/>
            <pc:sldMk cId="2097471952" sldId="370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7:39:13.435" v="7639" actId="1076"/>
          <ac:spMkLst>
            <pc:docMk/>
            <pc:sldMk cId="2097471952" sldId="370"/>
            <ac:spMk id="3" creationId="{85557DB4-E72A-5C1E-1481-159FF1EB6457}"/>
          </ac:spMkLst>
        </pc:spChg>
        <pc:spChg chg="add mod">
          <ac:chgData name="Ali, Syed Waqqas" userId="1b3a5f44-9498-4738-8c4e-8127257d744d" providerId="ADAL" clId="{A8000BD1-E0A9-48F1-BAE4-8CD5607CAE1B}" dt="2024-03-21T19:07:20.764" v="15607" actId="207"/>
          <ac:spMkLst>
            <pc:docMk/>
            <pc:sldMk cId="2097471952" sldId="370"/>
            <ac:spMk id="9" creationId="{DC736187-9EAF-24C2-6159-F4E7C9D77699}"/>
          </ac:spMkLst>
        </pc:spChg>
        <pc:cxnChg chg="add mod">
          <ac:chgData name="Ali, Syed Waqqas" userId="1b3a5f44-9498-4738-8c4e-8127257d744d" providerId="ADAL" clId="{A8000BD1-E0A9-48F1-BAE4-8CD5607CAE1B}" dt="2024-03-21T17:42:30.549" v="7876" actId="692"/>
          <ac:cxnSpMkLst>
            <pc:docMk/>
            <pc:sldMk cId="2097471952" sldId="370"/>
            <ac:cxnSpMk id="12" creationId="{3DBB9C27-214D-F7C1-0E25-5B0FE5ED3E8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07:24.867" v="15609" actId="207"/>
        <pc:sldMkLst>
          <pc:docMk/>
          <pc:sldMk cId="1337020577" sldId="371"/>
        </pc:sldMkLst>
        <pc:spChg chg="add mod">
          <ac:chgData name="Ali, Syed Waqqas" userId="1b3a5f44-9498-4738-8c4e-8127257d744d" providerId="ADAL" clId="{A8000BD1-E0A9-48F1-BAE4-8CD5607CAE1B}" dt="2024-03-21T17:42:54.497" v="7883" actId="14100"/>
          <ac:spMkLst>
            <pc:docMk/>
            <pc:sldMk cId="1337020577" sldId="371"/>
            <ac:spMk id="11" creationId="{BC00A3AB-B74D-1E41-81DD-416067E6E89F}"/>
          </ac:spMkLst>
        </pc:spChg>
        <pc:spChg chg="add mod">
          <ac:chgData name="Ali, Syed Waqqas" userId="1b3a5f44-9498-4738-8c4e-8127257d744d" providerId="ADAL" clId="{A8000BD1-E0A9-48F1-BAE4-8CD5607CAE1B}" dt="2024-03-21T19:07:24.867" v="15609" actId="207"/>
          <ac:spMkLst>
            <pc:docMk/>
            <pc:sldMk cId="1337020577" sldId="371"/>
            <ac:spMk id="13" creationId="{4CB470DB-2526-EAFB-CC2E-470E51190AEF}"/>
          </ac:spMkLst>
        </pc:spChg>
        <pc:cxnChg chg="add mod">
          <ac:chgData name="Ali, Syed Waqqas" userId="1b3a5f44-9498-4738-8c4e-8127257d744d" providerId="ADAL" clId="{A8000BD1-E0A9-48F1-BAE4-8CD5607CAE1B}" dt="2024-03-21T17:44:52.338" v="7996" actId="1035"/>
          <ac:cxnSpMkLst>
            <pc:docMk/>
            <pc:sldMk cId="1337020577" sldId="371"/>
            <ac:cxnSpMk id="14" creationId="{2A0F6105-AB7B-CF9B-A74A-762BE41397B5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077504926" sldId="371"/>
        </pc:sldMkLst>
      </pc:sldChg>
      <pc:sldChg chg="addSp modSp add mod">
        <pc:chgData name="Ali, Syed Waqqas" userId="1b3a5f44-9498-4738-8c4e-8127257d744d" providerId="ADAL" clId="{A8000BD1-E0A9-48F1-BAE4-8CD5607CAE1B}" dt="2024-03-21T17:46:10.598" v="8056" actId="1076"/>
        <pc:sldMkLst>
          <pc:docMk/>
          <pc:sldMk cId="1749042812" sldId="372"/>
        </pc:sldMkLst>
        <pc:spChg chg="mod">
          <ac:chgData name="Ali, Syed Waqqas" userId="1b3a5f44-9498-4738-8c4e-8127257d744d" providerId="ADAL" clId="{A8000BD1-E0A9-48F1-BAE4-8CD5607CAE1B}" dt="2024-03-21T17:46:10.598" v="8056" actId="1076"/>
          <ac:spMkLst>
            <pc:docMk/>
            <pc:sldMk cId="1749042812" sldId="372"/>
            <ac:spMk id="13" creationId="{4CB470DB-2526-EAFB-CC2E-470E51190AEF}"/>
          </ac:spMkLst>
        </pc:spChg>
        <pc:spChg chg="add mod">
          <ac:chgData name="Ali, Syed Waqqas" userId="1b3a5f44-9498-4738-8c4e-8127257d744d" providerId="ADAL" clId="{A8000BD1-E0A9-48F1-BAE4-8CD5607CAE1B}" dt="2024-03-21T17:44:45.714" v="7967" actId="20577"/>
          <ac:spMkLst>
            <pc:docMk/>
            <pc:sldMk cId="1749042812" sldId="372"/>
            <ac:spMk id="17" creationId="{43AA2031-8517-C398-B850-4F829B5760DB}"/>
          </ac:spMkLst>
        </pc:spChg>
        <pc:cxnChg chg="mod">
          <ac:chgData name="Ali, Syed Waqqas" userId="1b3a5f44-9498-4738-8c4e-8127257d744d" providerId="ADAL" clId="{A8000BD1-E0A9-48F1-BAE4-8CD5607CAE1B}" dt="2024-03-21T17:44:38.887" v="7949" actId="14100"/>
          <ac:cxnSpMkLst>
            <pc:docMk/>
            <pc:sldMk cId="1749042812" sldId="372"/>
            <ac:cxnSpMk id="12" creationId="{3DBB9C27-214D-F7C1-0E25-5B0FE5ED3E8B}"/>
          </ac:cxnSpMkLst>
        </pc:cxnChg>
        <pc:cxnChg chg="mod">
          <ac:chgData name="Ali, Syed Waqqas" userId="1b3a5f44-9498-4738-8c4e-8127257d744d" providerId="ADAL" clId="{A8000BD1-E0A9-48F1-BAE4-8CD5607CAE1B}" dt="2024-03-21T17:44:42.824" v="7965" actId="1035"/>
          <ac:cxnSpMkLst>
            <pc:docMk/>
            <pc:sldMk cId="1749042812" sldId="372"/>
            <ac:cxnSpMk id="14" creationId="{2A0F6105-AB7B-CF9B-A74A-762BE41397B5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0" creationId="{357850AB-7A36-6EC1-EE8B-1D8A3FFB73E3}"/>
          </ac:cxnSpMkLst>
        </pc:cxnChg>
        <pc:cxnChg chg="add mod">
          <ac:chgData name="Ali, Syed Waqqas" userId="1b3a5f44-9498-4738-8c4e-8127257d744d" providerId="ADAL" clId="{A8000BD1-E0A9-48F1-BAE4-8CD5607CAE1B}" dt="2024-03-21T17:45:37.891" v="8035" actId="692"/>
          <ac:cxnSpMkLst>
            <pc:docMk/>
            <pc:sldMk cId="1749042812" sldId="372"/>
            <ac:cxnSpMk id="23" creationId="{DBC2357E-5768-681E-3769-2D7CDD957B92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16339836" sldId="37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481235140" sldId="373"/>
        </pc:sldMkLst>
      </pc:sldChg>
      <pc:sldChg chg="modSp add mod">
        <pc:chgData name="Ali, Syed Waqqas" userId="1b3a5f44-9498-4738-8c4e-8127257d744d" providerId="ADAL" clId="{A8000BD1-E0A9-48F1-BAE4-8CD5607CAE1B}" dt="2024-03-21T17:47:21.355" v="8203" actId="20577"/>
        <pc:sldMkLst>
          <pc:docMk/>
          <pc:sldMk cId="3829419196" sldId="373"/>
        </pc:sldMkLst>
        <pc:spChg chg="mod">
          <ac:chgData name="Ali, Syed Waqqas" userId="1b3a5f44-9498-4738-8c4e-8127257d744d" providerId="ADAL" clId="{A8000BD1-E0A9-48F1-BAE4-8CD5607CAE1B}" dt="2024-03-21T17:46:34.862" v="8094" actId="20577"/>
          <ac:spMkLst>
            <pc:docMk/>
            <pc:sldMk cId="3829419196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7:47:21.355" v="8203" actId="20577"/>
          <ac:spMkLst>
            <pc:docMk/>
            <pc:sldMk cId="382941919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81559593" sldId="374"/>
        </pc:sldMkLst>
      </pc:sldChg>
      <pc:sldChg chg="addSp delSp modSp add mod">
        <pc:chgData name="Ali, Syed Waqqas" userId="1b3a5f44-9498-4738-8c4e-8127257d744d" providerId="ADAL" clId="{A8000BD1-E0A9-48F1-BAE4-8CD5607CAE1B}" dt="2024-03-21T17:48:57.668" v="8284" actId="1076"/>
        <pc:sldMkLst>
          <pc:docMk/>
          <pc:sldMk cId="2918680328" sldId="374"/>
        </pc:sldMkLst>
        <pc:spChg chg="mod">
          <ac:chgData name="Ali, Syed Waqqas" userId="1b3a5f44-9498-4738-8c4e-8127257d744d" providerId="ADAL" clId="{A8000BD1-E0A9-48F1-BAE4-8CD5607CAE1B}" dt="2024-03-21T17:47:37.581" v="8240" actId="20577"/>
          <ac:spMkLst>
            <pc:docMk/>
            <pc:sldMk cId="2918680328" sldId="374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48:01.175" v="8241" actId="22"/>
          <ac:spMkLst>
            <pc:docMk/>
            <pc:sldMk cId="291868032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48:19.335" v="8259" actId="1076"/>
          <ac:spMkLst>
            <pc:docMk/>
            <pc:sldMk cId="2918680328" sldId="374"/>
            <ac:spMk id="11" creationId="{63C95E20-699B-55EB-2B16-81171937CB82}"/>
          </ac:spMkLst>
        </pc:spChg>
        <pc:picChg chg="add mod ord">
          <ac:chgData name="Ali, Syed Waqqas" userId="1b3a5f44-9498-4738-8c4e-8127257d744d" providerId="ADAL" clId="{A8000BD1-E0A9-48F1-BAE4-8CD5607CAE1B}" dt="2024-03-21T17:48:01.175" v="8241" actId="22"/>
          <ac:picMkLst>
            <pc:docMk/>
            <pc:sldMk cId="2918680328" sldId="374"/>
            <ac:picMk id="10" creationId="{EE625AD9-C3E1-2A81-BD0F-B02413F278D3}"/>
          </ac:picMkLst>
        </pc:picChg>
        <pc:cxnChg chg="add mod">
          <ac:chgData name="Ali, Syed Waqqas" userId="1b3a5f44-9498-4738-8c4e-8127257d744d" providerId="ADAL" clId="{A8000BD1-E0A9-48F1-BAE4-8CD5607CAE1B}" dt="2024-03-21T17:48:30.830" v="8261" actId="692"/>
          <ac:cxnSpMkLst>
            <pc:docMk/>
            <pc:sldMk cId="2918680328" sldId="374"/>
            <ac:cxnSpMk id="13" creationId="{8CAE4F30-9A4B-1E34-C9B9-BC96A49E3025}"/>
          </ac:cxnSpMkLst>
        </pc:cxnChg>
        <pc:cxnChg chg="add mod">
          <ac:chgData name="Ali, Syed Waqqas" userId="1b3a5f44-9498-4738-8c4e-8127257d744d" providerId="ADAL" clId="{A8000BD1-E0A9-48F1-BAE4-8CD5607CAE1B}" dt="2024-03-21T17:48:54.416" v="8282" actId="1076"/>
          <ac:cxnSpMkLst>
            <pc:docMk/>
            <pc:sldMk cId="2918680328" sldId="374"/>
            <ac:cxnSpMk id="15" creationId="{16442D5C-7087-0DEF-0726-CF70E0C4F456}"/>
          </ac:cxnSpMkLst>
        </pc:cxnChg>
        <pc:cxnChg chg="add mod">
          <ac:chgData name="Ali, Syed Waqqas" userId="1b3a5f44-9498-4738-8c4e-8127257d744d" providerId="ADAL" clId="{A8000BD1-E0A9-48F1-BAE4-8CD5607CAE1B}" dt="2024-03-21T17:48:57.668" v="8284" actId="1076"/>
          <ac:cxnSpMkLst>
            <pc:docMk/>
            <pc:sldMk cId="2918680328" sldId="374"/>
            <ac:cxnSpMk id="16" creationId="{80C6211D-8385-91F4-FA9E-895958AC3451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05:35.640" v="15584" actId="20577"/>
        <pc:sldMkLst>
          <pc:docMk/>
          <pc:sldMk cId="3278618" sldId="375"/>
        </pc:sldMkLst>
        <pc:spChg chg="mod">
          <ac:chgData name="Ali, Syed Waqqas" userId="1b3a5f44-9498-4738-8c4e-8127257d744d" providerId="ADAL" clId="{A8000BD1-E0A9-48F1-BAE4-8CD5607CAE1B}" dt="2024-03-21T17:49:27.941" v="8314" actId="20577"/>
          <ac:spMkLst>
            <pc:docMk/>
            <pc:sldMk cId="3278618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35.640" v="15584" actId="20577"/>
          <ac:spMkLst>
            <pc:docMk/>
            <pc:sldMk cId="3278618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855634652" sldId="375"/>
        </pc:sldMkLst>
      </pc:sldChg>
      <pc:sldChg chg="addSp delSp modSp add mod">
        <pc:chgData name="Ali, Syed Waqqas" userId="1b3a5f44-9498-4738-8c4e-8127257d744d" providerId="ADAL" clId="{A8000BD1-E0A9-48F1-BAE4-8CD5607CAE1B}" dt="2024-03-21T17:51:47.019" v="8531" actId="122"/>
        <pc:sldMkLst>
          <pc:docMk/>
          <pc:sldMk cId="607385497" sldId="376"/>
        </pc:sldMkLst>
        <pc:spChg chg="mod">
          <ac:chgData name="Ali, Syed Waqqas" userId="1b3a5f44-9498-4738-8c4e-8127257d744d" providerId="ADAL" clId="{A8000BD1-E0A9-48F1-BAE4-8CD5607CAE1B}" dt="2024-03-21T17:51:18.708" v="8498" actId="5793"/>
          <ac:spMkLst>
            <pc:docMk/>
            <pc:sldMk cId="607385497" sldId="376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1:27.416" v="8499" actId="22"/>
          <ac:spMkLst>
            <pc:docMk/>
            <pc:sldMk cId="607385497" sldId="37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7:51:47.019" v="8531" actId="122"/>
          <ac:spMkLst>
            <pc:docMk/>
            <pc:sldMk cId="607385497" sldId="376"/>
            <ac:spMk id="12" creationId="{C5EBD57B-13DE-F0DF-21C9-5B2E16B68A7A}"/>
          </ac:spMkLst>
        </pc:spChg>
        <pc:picChg chg="add del mod ord">
          <ac:chgData name="Ali, Syed Waqqas" userId="1b3a5f44-9498-4738-8c4e-8127257d744d" providerId="ADAL" clId="{A8000BD1-E0A9-48F1-BAE4-8CD5607CAE1B}" dt="2024-03-21T17:51:37.113" v="8504" actId="478"/>
          <ac:picMkLst>
            <pc:docMk/>
            <pc:sldMk cId="607385497" sldId="376"/>
            <ac:picMk id="10" creationId="{33C74F6C-1EDE-FD6B-00FE-D72570517DEC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41395707" sldId="37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0174292" sldId="377"/>
        </pc:sldMkLst>
      </pc:sldChg>
      <pc:sldChg chg="modSp add mod">
        <pc:chgData name="Ali, Syed Waqqas" userId="1b3a5f44-9498-4738-8c4e-8127257d744d" providerId="ADAL" clId="{A8000BD1-E0A9-48F1-BAE4-8CD5607CAE1B}" dt="2024-03-21T19:08:02.506" v="15618" actId="20577"/>
        <pc:sldMkLst>
          <pc:docMk/>
          <pc:sldMk cId="557504262" sldId="377"/>
        </pc:sldMkLst>
        <pc:spChg chg="mod">
          <ac:chgData name="Ali, Syed Waqqas" userId="1b3a5f44-9498-4738-8c4e-8127257d744d" providerId="ADAL" clId="{A8000BD1-E0A9-48F1-BAE4-8CD5607CAE1B}" dt="2024-03-21T19:07:45.787" v="15613" actId="207"/>
          <ac:spMkLst>
            <pc:docMk/>
            <pc:sldMk cId="557504262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8:02.506" v="15618" actId="20577"/>
          <ac:spMkLst>
            <pc:docMk/>
            <pc:sldMk cId="557504262" sldId="37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A8000BD1-E0A9-48F1-BAE4-8CD5607CAE1B}" dt="2024-03-21T19:08:56.362" v="15671" actId="20577"/>
        <pc:sldMkLst>
          <pc:docMk/>
          <pc:sldMk cId="1919579736" sldId="378"/>
        </pc:sldMkLst>
        <pc:spChg chg="mod">
          <ac:chgData name="Ali, Syed Waqqas" userId="1b3a5f44-9498-4738-8c4e-8127257d744d" providerId="ADAL" clId="{A8000BD1-E0A9-48F1-BAE4-8CD5607CAE1B}" dt="2024-03-21T17:57:41.314" v="9267" actId="20577"/>
          <ac:spMkLst>
            <pc:docMk/>
            <pc:sldMk cId="1919579736" sldId="378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7:54:24.531" v="8908" actId="3680"/>
          <ac:spMkLst>
            <pc:docMk/>
            <pc:sldMk cId="1919579736" sldId="378"/>
            <ac:spMk id="3" creationId="{B3B2A76D-3F08-9C2B-C3E3-4A25DA409F80}"/>
          </ac:spMkLst>
        </pc:spChg>
        <pc:graphicFrameChg chg="add mod ord modGraphic">
          <ac:chgData name="Ali, Syed Waqqas" userId="1b3a5f44-9498-4738-8c4e-8127257d744d" providerId="ADAL" clId="{A8000BD1-E0A9-48F1-BAE4-8CD5607CAE1B}" dt="2024-03-21T19:08:56.362" v="15671" actId="20577"/>
          <ac:graphicFrameMkLst>
            <pc:docMk/>
            <pc:sldMk cId="1919579736" sldId="378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89472532" sldId="378"/>
        </pc:sldMkLst>
      </pc:sldChg>
      <pc:sldChg chg="modSp add mod ord">
        <pc:chgData name="Ali, Syed Waqqas" userId="1b3a5f44-9498-4738-8c4e-8127257d744d" providerId="ADAL" clId="{A8000BD1-E0A9-48F1-BAE4-8CD5607CAE1B}" dt="2024-03-21T19:09:08.336" v="15675" actId="122"/>
        <pc:sldMkLst>
          <pc:docMk/>
          <pc:sldMk cId="864616778" sldId="379"/>
        </pc:sldMkLst>
        <pc:spChg chg="mod">
          <ac:chgData name="Ali, Syed Waqqas" userId="1b3a5f44-9498-4738-8c4e-8127257d744d" providerId="ADAL" clId="{A8000BD1-E0A9-48F1-BAE4-8CD5607CAE1B}" dt="2024-03-21T19:08:44.002" v="15659" actId="20577"/>
          <ac:spMkLst>
            <pc:docMk/>
            <pc:sldMk cId="864616778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08.336" v="15675" actId="122"/>
          <ac:spMkLst>
            <pc:docMk/>
            <pc:sldMk cId="864616778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6867693" sldId="379"/>
        </pc:sldMkLst>
      </pc:sldChg>
      <pc:sldChg chg="modSp add mod">
        <pc:chgData name="Ali, Syed Waqqas" userId="1b3a5f44-9498-4738-8c4e-8127257d744d" providerId="ADAL" clId="{A8000BD1-E0A9-48F1-BAE4-8CD5607CAE1B}" dt="2024-03-21T19:09:28.042" v="15678" actId="113"/>
        <pc:sldMkLst>
          <pc:docMk/>
          <pc:sldMk cId="667869308" sldId="380"/>
        </pc:sldMkLst>
        <pc:spChg chg="mod">
          <ac:chgData name="Ali, Syed Waqqas" userId="1b3a5f44-9498-4738-8c4e-8127257d744d" providerId="ADAL" clId="{A8000BD1-E0A9-48F1-BAE4-8CD5607CAE1B}" dt="2024-03-21T19:09:20.026" v="15677" actId="207"/>
          <ac:spMkLst>
            <pc:docMk/>
            <pc:sldMk cId="667869308" sldId="380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9:28.042" v="15678" actId="113"/>
          <ac:spMkLst>
            <pc:docMk/>
            <pc:sldMk cId="667869308" sldId="38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08585595" sldId="380"/>
        </pc:sldMkLst>
      </pc:sldChg>
      <pc:sldChg chg="modSp add mod">
        <pc:chgData name="Ali, Syed Waqqas" userId="1b3a5f44-9498-4738-8c4e-8127257d744d" providerId="ADAL" clId="{A8000BD1-E0A9-48F1-BAE4-8CD5607CAE1B}" dt="2024-03-21T18:01:10.215" v="9769" actId="20577"/>
        <pc:sldMkLst>
          <pc:docMk/>
          <pc:sldMk cId="1612433111" sldId="381"/>
        </pc:sldMkLst>
        <pc:spChg chg="mod">
          <ac:chgData name="Ali, Syed Waqqas" userId="1b3a5f44-9498-4738-8c4e-8127257d744d" providerId="ADAL" clId="{A8000BD1-E0A9-48F1-BAE4-8CD5607CAE1B}" dt="2024-03-21T18:00:41.893" v="9722" actId="20577"/>
          <ac:spMkLst>
            <pc:docMk/>
            <pc:sldMk cId="1612433111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1:10.215" v="9769" actId="20577"/>
          <ac:spMkLst>
            <pc:docMk/>
            <pc:sldMk cId="1612433111" sldId="38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95115062" sldId="381"/>
        </pc:sldMkLst>
      </pc:sldChg>
      <pc:sldChg chg="addSp delSp modSp add mod">
        <pc:chgData name="Ali, Syed Waqqas" userId="1b3a5f44-9498-4738-8c4e-8127257d744d" providerId="ADAL" clId="{A8000BD1-E0A9-48F1-BAE4-8CD5607CAE1B}" dt="2024-03-21T18:02:34.479" v="9824" actId="1076"/>
        <pc:sldMkLst>
          <pc:docMk/>
          <pc:sldMk cId="2388461059" sldId="382"/>
        </pc:sldMkLst>
        <pc:spChg chg="mod">
          <ac:chgData name="Ali, Syed Waqqas" userId="1b3a5f44-9498-4738-8c4e-8127257d744d" providerId="ADAL" clId="{A8000BD1-E0A9-48F1-BAE4-8CD5607CAE1B}" dt="2024-03-21T18:01:41.623" v="9804" actId="20577"/>
          <ac:spMkLst>
            <pc:docMk/>
            <pc:sldMk cId="2388461059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01:54.268" v="9805"/>
          <ac:spMkLst>
            <pc:docMk/>
            <pc:sldMk cId="2388461059" sldId="38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2:34.479" v="9824" actId="1076"/>
          <ac:spMkLst>
            <pc:docMk/>
            <pc:sldMk cId="2388461059" sldId="382"/>
            <ac:spMk id="10" creationId="{B673C696-40DE-8C5E-962B-AD3CCF28097D}"/>
          </ac:spMkLst>
        </pc:spChg>
        <pc:picChg chg="add mod">
          <ac:chgData name="Ali, Syed Waqqas" userId="1b3a5f44-9498-4738-8c4e-8127257d744d" providerId="ADAL" clId="{A8000BD1-E0A9-48F1-BAE4-8CD5607CAE1B}" dt="2024-03-21T18:02:13.490" v="9810" actId="1076"/>
          <ac:picMkLst>
            <pc:docMk/>
            <pc:sldMk cId="2388461059" sldId="382"/>
            <ac:picMk id="9" creationId="{A70BB65A-517A-28EA-354A-691F7E04FAAB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29762306" sldId="382"/>
        </pc:sldMkLst>
      </pc:sldChg>
      <pc:sldChg chg="addSp delSp modSp add mod">
        <pc:chgData name="Ali, Syed Waqqas" userId="1b3a5f44-9498-4738-8c4e-8127257d744d" providerId="ADAL" clId="{A8000BD1-E0A9-48F1-BAE4-8CD5607CAE1B}" dt="2024-03-21T19:09:43.771" v="15680" actId="207"/>
        <pc:sldMkLst>
          <pc:docMk/>
          <pc:sldMk cId="3554495371" sldId="383"/>
        </pc:sldMkLst>
        <pc:spChg chg="mod">
          <ac:chgData name="Ali, Syed Waqqas" userId="1b3a5f44-9498-4738-8c4e-8127257d744d" providerId="ADAL" clId="{A8000BD1-E0A9-48F1-BAE4-8CD5607CAE1B}" dt="2024-03-21T19:09:43.771" v="15680" actId="207"/>
          <ac:spMkLst>
            <pc:docMk/>
            <pc:sldMk cId="3554495371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7:18.933" v="10109" actId="14100"/>
          <ac:spMkLst>
            <pc:docMk/>
            <pc:sldMk cId="3554495371" sldId="383"/>
            <ac:spMk id="3" creationId="{B3B2A76D-3F08-9C2B-C3E3-4A25DA409F80}"/>
          </ac:spMkLst>
        </pc:spChg>
        <pc:picChg chg="add del mod">
          <ac:chgData name="Ali, Syed Waqqas" userId="1b3a5f44-9498-4738-8c4e-8127257d744d" providerId="ADAL" clId="{A8000BD1-E0A9-48F1-BAE4-8CD5607CAE1B}" dt="2024-03-21T18:07:02.502" v="10106" actId="478"/>
          <ac:picMkLst>
            <pc:docMk/>
            <pc:sldMk cId="3554495371" sldId="383"/>
            <ac:picMk id="10" creationId="{18D8B070-CA80-1B7B-EE14-7A0550C11CB4}"/>
          </ac:picMkLst>
        </pc:picChg>
        <pc:picChg chg="add mod">
          <ac:chgData name="Ali, Syed Waqqas" userId="1b3a5f44-9498-4738-8c4e-8127257d744d" providerId="ADAL" clId="{A8000BD1-E0A9-48F1-BAE4-8CD5607CAE1B}" dt="2024-03-21T18:07:14.870" v="10108" actId="1076"/>
          <ac:picMkLst>
            <pc:docMk/>
            <pc:sldMk cId="3554495371" sldId="383"/>
            <ac:picMk id="12" creationId="{57FAE4DA-B0AE-7E89-67EC-B775436CDCE8}"/>
          </ac:picMkLst>
        </pc:picChg>
        <pc:cxnChg chg="add mod">
          <ac:chgData name="Ali, Syed Waqqas" userId="1b3a5f44-9498-4738-8c4e-8127257d744d" providerId="ADAL" clId="{A8000BD1-E0A9-48F1-BAE4-8CD5607CAE1B}" dt="2024-03-21T18:07:40.771" v="10128" actId="14100"/>
          <ac:cxnSpMkLst>
            <pc:docMk/>
            <pc:sldMk cId="3554495371" sldId="383"/>
            <ac:cxnSpMk id="14" creationId="{463D21AB-EF4C-82AF-F6B5-3BEC5E87B0AF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13770476" sldId="38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84458723" sldId="384"/>
        </pc:sldMkLst>
      </pc:sldChg>
      <pc:sldChg chg="modSp add mod">
        <pc:chgData name="Ali, Syed Waqqas" userId="1b3a5f44-9498-4738-8c4e-8127257d744d" providerId="ADAL" clId="{A8000BD1-E0A9-48F1-BAE4-8CD5607CAE1B}" dt="2024-03-21T19:09:50.574" v="15682" actId="207"/>
        <pc:sldMkLst>
          <pc:docMk/>
          <pc:sldMk cId="4057835414" sldId="384"/>
        </pc:sldMkLst>
        <pc:spChg chg="mod">
          <ac:chgData name="Ali, Syed Waqqas" userId="1b3a5f44-9498-4738-8c4e-8127257d744d" providerId="ADAL" clId="{A8000BD1-E0A9-48F1-BAE4-8CD5607CAE1B}" dt="2024-03-21T19:09:50.574" v="15682" actId="207"/>
          <ac:spMkLst>
            <pc:docMk/>
            <pc:sldMk cId="4057835414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08:08.853" v="10224" actId="27636"/>
          <ac:spMkLst>
            <pc:docMk/>
            <pc:sldMk cId="4057835414" sldId="384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A8000BD1-E0A9-48F1-BAE4-8CD5607CAE1B}" dt="2024-03-21T19:10:40.477" v="15692" actId="207"/>
        <pc:sldMkLst>
          <pc:docMk/>
          <pc:sldMk cId="2476963381" sldId="385"/>
        </pc:sldMkLst>
        <pc:spChg chg="mod">
          <ac:chgData name="Ali, Syed Waqqas" userId="1b3a5f44-9498-4738-8c4e-8127257d744d" providerId="ADAL" clId="{A8000BD1-E0A9-48F1-BAE4-8CD5607CAE1B}" dt="2024-03-21T19:09:56.891" v="15684" actId="207"/>
          <ac:spMkLst>
            <pc:docMk/>
            <pc:sldMk cId="2476963381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0:40.477" v="15692" actId="207"/>
          <ac:spMkLst>
            <pc:docMk/>
            <pc:sldMk cId="2476963381" sldId="38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08:31.783" v="10227" actId="1076"/>
          <ac:spMkLst>
            <pc:docMk/>
            <pc:sldMk cId="2476963381" sldId="385"/>
            <ac:spMk id="9" creationId="{6AF6673A-FD66-F6E4-DD00-B96A71C8F28C}"/>
          </ac:spMkLst>
        </pc:spChg>
        <pc:spChg chg="add mod">
          <ac:chgData name="Ali, Syed Waqqas" userId="1b3a5f44-9498-4738-8c4e-8127257d744d" providerId="ADAL" clId="{A8000BD1-E0A9-48F1-BAE4-8CD5607CAE1B}" dt="2024-03-21T18:08:53.531" v="10233" actId="14100"/>
          <ac:spMkLst>
            <pc:docMk/>
            <pc:sldMk cId="2476963381" sldId="385"/>
            <ac:spMk id="10" creationId="{A55BCB39-C85A-C447-9303-C0F4EC57E0DB}"/>
          </ac:spMkLst>
        </pc:spChg>
        <pc:spChg chg="add mod">
          <ac:chgData name="Ali, Syed Waqqas" userId="1b3a5f44-9498-4738-8c4e-8127257d744d" providerId="ADAL" clId="{A8000BD1-E0A9-48F1-BAE4-8CD5607CAE1B}" dt="2024-03-21T18:09:59.267" v="10275" actId="692"/>
          <ac:spMkLst>
            <pc:docMk/>
            <pc:sldMk cId="2476963381" sldId="385"/>
            <ac:spMk id="11" creationId="{DEA48801-4430-BC3E-CD84-EAE66AF8CB90}"/>
          </ac:spMkLst>
        </pc:spChg>
        <pc:spChg chg="add mod">
          <ac:chgData name="Ali, Syed Waqqas" userId="1b3a5f44-9498-4738-8c4e-8127257d744d" providerId="ADAL" clId="{A8000BD1-E0A9-48F1-BAE4-8CD5607CAE1B}" dt="2024-03-21T18:09:26.149" v="10245" actId="1076"/>
          <ac:spMkLst>
            <pc:docMk/>
            <pc:sldMk cId="2476963381" sldId="385"/>
            <ac:spMk id="13" creationId="{228BD8A0-7E74-CBDD-95B4-961DD3341F88}"/>
          </ac:spMkLst>
        </pc:spChg>
        <pc:spChg chg="add mod">
          <ac:chgData name="Ali, Syed Waqqas" userId="1b3a5f44-9498-4738-8c4e-8127257d744d" providerId="ADAL" clId="{A8000BD1-E0A9-48F1-BAE4-8CD5607CAE1B}" dt="2024-03-21T18:09:35.071" v="10254" actId="1076"/>
          <ac:spMkLst>
            <pc:docMk/>
            <pc:sldMk cId="2476963381" sldId="385"/>
            <ac:spMk id="15" creationId="{3F9FEB7C-DE2A-4C50-C59C-C9A403414456}"/>
          </ac:spMkLst>
        </pc:spChg>
        <pc:spChg chg="add mod">
          <ac:chgData name="Ali, Syed Waqqas" userId="1b3a5f44-9498-4738-8c4e-8127257d744d" providerId="ADAL" clId="{A8000BD1-E0A9-48F1-BAE4-8CD5607CAE1B}" dt="2024-03-21T18:09:43.262" v="10260" actId="1076"/>
          <ac:spMkLst>
            <pc:docMk/>
            <pc:sldMk cId="2476963381" sldId="385"/>
            <ac:spMk id="16" creationId="{F09DB83D-8BDA-6306-1156-E71CE243AC8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12767420" sldId="385"/>
        </pc:sldMkLst>
      </pc:sldChg>
      <pc:sldChg chg="addSp modSp add mod">
        <pc:chgData name="Ali, Syed Waqqas" userId="1b3a5f44-9498-4738-8c4e-8127257d744d" providerId="ADAL" clId="{A8000BD1-E0A9-48F1-BAE4-8CD5607CAE1B}" dt="2024-03-21T19:10:33.156" v="15690" actId="207"/>
        <pc:sldMkLst>
          <pc:docMk/>
          <pc:sldMk cId="560289122" sldId="386"/>
        </pc:sldMkLst>
        <pc:spChg chg="mod">
          <ac:chgData name="Ali, Syed Waqqas" userId="1b3a5f44-9498-4738-8c4e-8127257d744d" providerId="ADAL" clId="{A8000BD1-E0A9-48F1-BAE4-8CD5607CAE1B}" dt="2024-03-21T19:10:33.156" v="15690" actId="207"/>
          <ac:spMkLst>
            <pc:docMk/>
            <pc:sldMk cId="560289122" sldId="38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12:01.479" v="10408" actId="1076"/>
          <ac:spMkLst>
            <pc:docMk/>
            <pc:sldMk cId="560289122" sldId="386"/>
            <ac:spMk id="21" creationId="{EA62B98E-CE42-9DE9-3715-91898D6366A2}"/>
          </ac:spMkLst>
        </pc:spChg>
        <pc:cxnChg chg="mod">
          <ac:chgData name="Ali, Syed Waqqas" userId="1b3a5f44-9498-4738-8c4e-8127257d744d" providerId="ADAL" clId="{A8000BD1-E0A9-48F1-BAE4-8CD5607CAE1B}" dt="2024-03-21T18:11:05.468" v="10387" actId="14100"/>
          <ac:cxnSpMkLst>
            <pc:docMk/>
            <pc:sldMk cId="560289122" sldId="386"/>
            <ac:cxnSpMk id="14" creationId="{463D21AB-EF4C-82AF-F6B5-3BEC5E87B0AF}"/>
          </ac:cxnSpMkLst>
        </pc:cxnChg>
        <pc:cxnChg chg="add mod">
          <ac:chgData name="Ali, Syed Waqqas" userId="1b3a5f44-9498-4738-8c4e-8127257d744d" providerId="ADAL" clId="{A8000BD1-E0A9-48F1-BAE4-8CD5607CAE1B}" dt="2024-03-21T18:11:44.143" v="10391" actId="14100"/>
          <ac:cxnSpMkLst>
            <pc:docMk/>
            <pc:sldMk cId="560289122" sldId="386"/>
            <ac:cxnSpMk id="19" creationId="{E971A2A2-163A-EC82-9EBD-2CDE8F26E8A6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04586983" sldId="386"/>
        </pc:sldMkLst>
      </pc:sldChg>
      <pc:sldChg chg="addSp modSp add mod">
        <pc:chgData name="Ali, Syed Waqqas" userId="1b3a5f44-9498-4738-8c4e-8127257d744d" providerId="ADAL" clId="{A8000BD1-E0A9-48F1-BAE4-8CD5607CAE1B}" dt="2024-03-21T18:12:53.053" v="10433" actId="1076"/>
        <pc:sldMkLst>
          <pc:docMk/>
          <pc:sldMk cId="2081157828" sldId="387"/>
        </pc:sldMkLst>
        <pc:spChg chg="mod">
          <ac:chgData name="Ali, Syed Waqqas" userId="1b3a5f44-9498-4738-8c4e-8127257d744d" providerId="ADAL" clId="{A8000BD1-E0A9-48F1-BAE4-8CD5607CAE1B}" dt="2024-03-21T18:12:30.870" v="10425" actId="20577"/>
          <ac:spMkLst>
            <pc:docMk/>
            <pc:sldMk cId="2081157828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12:38.885" v="10431" actId="404"/>
          <ac:spMkLst>
            <pc:docMk/>
            <pc:sldMk cId="2081157828" sldId="387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A8000BD1-E0A9-48F1-BAE4-8CD5607CAE1B}" dt="2024-03-21T18:12:53.053" v="10433" actId="1076"/>
          <ac:picMkLst>
            <pc:docMk/>
            <pc:sldMk cId="2081157828" sldId="387"/>
            <ac:picMk id="10" creationId="{7C7F2F6E-6E39-B31F-DF1A-021FD826DD9E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79693446" sldId="388"/>
        </pc:sldMkLst>
      </pc:sldChg>
      <pc:sldChg chg="addSp delSp modSp add mod">
        <pc:chgData name="Ali, Syed Waqqas" userId="1b3a5f44-9498-4738-8c4e-8127257d744d" providerId="ADAL" clId="{A8000BD1-E0A9-48F1-BAE4-8CD5607CAE1B}" dt="2024-03-21T19:10:57.232" v="15695" actId="207"/>
        <pc:sldMkLst>
          <pc:docMk/>
          <pc:sldMk cId="3349416601" sldId="388"/>
        </pc:sldMkLst>
        <pc:spChg chg="mod">
          <ac:chgData name="Ali, Syed Waqqas" userId="1b3a5f44-9498-4738-8c4e-8127257d744d" providerId="ADAL" clId="{A8000BD1-E0A9-48F1-BAE4-8CD5607CAE1B}" dt="2024-03-21T19:10:54.123" v="15694" actId="207"/>
          <ac:spMkLst>
            <pc:docMk/>
            <pc:sldMk cId="3349416601" sldId="388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A8000BD1-E0A9-48F1-BAE4-8CD5607CAE1B}" dt="2024-03-21T18:13:11.240" v="10441"/>
          <ac:spMkLst>
            <pc:docMk/>
            <pc:sldMk cId="3349416601" sldId="388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8000BD1-E0A9-48F1-BAE4-8CD5607CAE1B}" dt="2024-03-21T18:13:05.105" v="10438" actId="478"/>
          <ac:spMkLst>
            <pc:docMk/>
            <pc:sldMk cId="3349416601" sldId="388"/>
            <ac:spMk id="11" creationId="{41DCB9FA-CFE8-8A3D-AF5D-ED46A76DF019}"/>
          </ac:spMkLst>
        </pc:spChg>
        <pc:spChg chg="add mod">
          <ac:chgData name="Ali, Syed Waqqas" userId="1b3a5f44-9498-4738-8c4e-8127257d744d" providerId="ADAL" clId="{A8000BD1-E0A9-48F1-BAE4-8CD5607CAE1B}" dt="2024-03-21T19:10:57.232" v="15695" actId="207"/>
          <ac:spMkLst>
            <pc:docMk/>
            <pc:sldMk cId="3349416601" sldId="388"/>
            <ac:spMk id="15" creationId="{9B08DE64-D60D-C5FD-97CA-7974B9A1113F}"/>
          </ac:spMkLst>
        </pc:spChg>
        <pc:picChg chg="del">
          <ac:chgData name="Ali, Syed Waqqas" userId="1b3a5f44-9498-4738-8c4e-8127257d744d" providerId="ADAL" clId="{A8000BD1-E0A9-48F1-BAE4-8CD5607CAE1B}" dt="2024-03-21T18:13:06.691" v="10439" actId="21"/>
          <ac:picMkLst>
            <pc:docMk/>
            <pc:sldMk cId="3349416601" sldId="388"/>
            <ac:picMk id="10" creationId="{7C7F2F6E-6E39-B31F-DF1A-021FD826DD9E}"/>
          </ac:picMkLst>
        </pc:picChg>
        <pc:picChg chg="add mod">
          <ac:chgData name="Ali, Syed Waqqas" userId="1b3a5f44-9498-4738-8c4e-8127257d744d" providerId="ADAL" clId="{A8000BD1-E0A9-48F1-BAE4-8CD5607CAE1B}" dt="2024-03-21T18:13:18.102" v="10443" actId="1076"/>
          <ac:picMkLst>
            <pc:docMk/>
            <pc:sldMk cId="3349416601" sldId="388"/>
            <ac:picMk id="12" creationId="{7C7F2F6E-6E39-B31F-DF1A-021FD826DD9E}"/>
          </ac:picMkLst>
        </pc:picChg>
        <pc:cxnChg chg="add mod">
          <ac:chgData name="Ali, Syed Waqqas" userId="1b3a5f44-9498-4738-8c4e-8127257d744d" providerId="ADAL" clId="{A8000BD1-E0A9-48F1-BAE4-8CD5607CAE1B}" dt="2024-03-21T18:13:46.428" v="10468" actId="1038"/>
          <ac:cxnSpMkLst>
            <pc:docMk/>
            <pc:sldMk cId="3349416601" sldId="388"/>
            <ac:cxnSpMk id="14" creationId="{C8BFAB6D-E4EE-5DF8-50FD-AC386FDCB39B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9:11:06.160" v="15699" actId="207"/>
        <pc:sldMkLst>
          <pc:docMk/>
          <pc:sldMk cId="1723093894" sldId="389"/>
        </pc:sldMkLst>
        <pc:spChg chg="mod">
          <ac:chgData name="Ali, Syed Waqqas" userId="1b3a5f44-9498-4738-8c4e-8127257d744d" providerId="ADAL" clId="{A8000BD1-E0A9-48F1-BAE4-8CD5607CAE1B}" dt="2024-03-21T19:11:06.160" v="15699" actId="207"/>
          <ac:spMkLst>
            <pc:docMk/>
            <pc:sldMk cId="1723093894" sldId="389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A8000BD1-E0A9-48F1-BAE4-8CD5607CAE1B}" dt="2024-03-21T19:11:03.538" v="15697" actId="207"/>
          <ac:spMkLst>
            <pc:docMk/>
            <pc:sldMk cId="1723093894" sldId="389"/>
            <ac:spMk id="3" creationId="{9AD9BBFB-0037-0612-793D-4EDA964AF0AF}"/>
          </ac:spMkLst>
        </pc:spChg>
        <pc:cxnChg chg="add mod">
          <ac:chgData name="Ali, Syed Waqqas" userId="1b3a5f44-9498-4738-8c4e-8127257d744d" providerId="ADAL" clId="{A8000BD1-E0A9-48F1-BAE4-8CD5607CAE1B}" dt="2024-03-21T18:15:29.424" v="10581" actId="1076"/>
          <ac:cxnSpMkLst>
            <pc:docMk/>
            <pc:sldMk cId="1723093894" sldId="389"/>
            <ac:cxnSpMk id="9" creationId="{94B64EFF-4714-88CA-9E98-5D2247B0AF03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662142997" sldId="389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84846655" sldId="390"/>
        </pc:sldMkLst>
      </pc:sldChg>
      <pc:sldChg chg="addSp modSp add mod">
        <pc:chgData name="Ali, Syed Waqqas" userId="1b3a5f44-9498-4738-8c4e-8127257d744d" providerId="ADAL" clId="{A8000BD1-E0A9-48F1-BAE4-8CD5607CAE1B}" dt="2024-03-21T18:15:56.366" v="10592" actId="20577"/>
        <pc:sldMkLst>
          <pc:docMk/>
          <pc:sldMk cId="4140361528" sldId="390"/>
        </pc:sldMkLst>
        <pc:spChg chg="add mod">
          <ac:chgData name="Ali, Syed Waqqas" userId="1b3a5f44-9498-4738-8c4e-8127257d744d" providerId="ADAL" clId="{A8000BD1-E0A9-48F1-BAE4-8CD5607CAE1B}" dt="2024-03-21T18:15:56.366" v="10592" actId="20577"/>
          <ac:spMkLst>
            <pc:docMk/>
            <pc:sldMk cId="4140361528" sldId="390"/>
            <ac:spMk id="13" creationId="{BD94A2C0-F45D-562B-63C3-0F2B422119B7}"/>
          </ac:spMkLst>
        </pc:spChg>
        <pc:cxnChg chg="mod">
          <ac:chgData name="Ali, Syed Waqqas" userId="1b3a5f44-9498-4738-8c4e-8127257d744d" providerId="ADAL" clId="{A8000BD1-E0A9-48F1-BAE4-8CD5607CAE1B}" dt="2024-03-21T18:15:49.713" v="10587" actId="1038"/>
          <ac:cxnSpMkLst>
            <pc:docMk/>
            <pc:sldMk cId="4140361528" sldId="390"/>
            <ac:cxnSpMk id="9" creationId="{94B64EFF-4714-88CA-9E98-5D2247B0AF03}"/>
          </ac:cxnSpMkLst>
        </pc:cxnChg>
        <pc:cxnChg chg="mod">
          <ac:chgData name="Ali, Syed Waqqas" userId="1b3a5f44-9498-4738-8c4e-8127257d744d" providerId="ADAL" clId="{A8000BD1-E0A9-48F1-BAE4-8CD5607CAE1B}" dt="2024-03-21T18:15:46.858" v="10584" actId="14100"/>
          <ac:cxnSpMkLst>
            <pc:docMk/>
            <pc:sldMk cId="4140361528" sldId="390"/>
            <ac:cxnSpMk id="14" creationId="{C8BFAB6D-E4EE-5DF8-50FD-AC386FDCB39B}"/>
          </ac:cxnSpMkLst>
        </pc:cxnChg>
      </pc:sldChg>
      <pc:sldChg chg="modSp add mod">
        <pc:chgData name="Ali, Syed Waqqas" userId="1b3a5f44-9498-4738-8c4e-8127257d744d" providerId="ADAL" clId="{A8000BD1-E0A9-48F1-BAE4-8CD5607CAE1B}" dt="2024-03-21T19:11:32.052" v="15705" actId="207"/>
        <pc:sldMkLst>
          <pc:docMk/>
          <pc:sldMk cId="847984451" sldId="391"/>
        </pc:sldMkLst>
        <pc:spChg chg="mod">
          <ac:chgData name="Ali, Syed Waqqas" userId="1b3a5f44-9498-4738-8c4e-8127257d744d" providerId="ADAL" clId="{A8000BD1-E0A9-48F1-BAE4-8CD5607CAE1B}" dt="2024-03-21T18:16:23.892" v="10598"/>
          <ac:spMkLst>
            <pc:docMk/>
            <pc:sldMk cId="847984451" sldId="39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32.052" v="15705" actId="207"/>
          <ac:spMkLst>
            <pc:docMk/>
            <pc:sldMk cId="847984451" sldId="39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7140933" sldId="391"/>
        </pc:sldMkLst>
      </pc:sldChg>
      <pc:sldChg chg="modSp add mod">
        <pc:chgData name="Ali, Syed Waqqas" userId="1b3a5f44-9498-4738-8c4e-8127257d744d" providerId="ADAL" clId="{A8000BD1-E0A9-48F1-BAE4-8CD5607CAE1B}" dt="2024-03-21T19:11:47.478" v="15709" actId="207"/>
        <pc:sldMkLst>
          <pc:docMk/>
          <pc:sldMk cId="138628198" sldId="392"/>
        </pc:sldMkLst>
        <pc:spChg chg="mod">
          <ac:chgData name="Ali, Syed Waqqas" userId="1b3a5f44-9498-4738-8c4e-8127257d744d" providerId="ADAL" clId="{A8000BD1-E0A9-48F1-BAE4-8CD5607CAE1B}" dt="2024-03-21T19:11:47.478" v="15709" actId="207"/>
          <ac:spMkLst>
            <pc:docMk/>
            <pc:sldMk cId="138628198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1:43.374" v="15707" actId="207"/>
          <ac:spMkLst>
            <pc:docMk/>
            <pc:sldMk cId="138628198" sldId="39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13739561" sldId="39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804275777" sldId="393"/>
        </pc:sldMkLst>
      </pc:sldChg>
      <pc:sldChg chg="addSp modSp add mod">
        <pc:chgData name="Ali, Syed Waqqas" userId="1b3a5f44-9498-4738-8c4e-8127257d744d" providerId="ADAL" clId="{A8000BD1-E0A9-48F1-BAE4-8CD5607CAE1B}" dt="2024-03-21T18:21:11.149" v="11046" actId="692"/>
        <pc:sldMkLst>
          <pc:docMk/>
          <pc:sldMk cId="3503668754" sldId="393"/>
        </pc:sldMkLst>
        <pc:spChg chg="mod">
          <ac:chgData name="Ali, Syed Waqqas" userId="1b3a5f44-9498-4738-8c4e-8127257d744d" providerId="ADAL" clId="{A8000BD1-E0A9-48F1-BAE4-8CD5607CAE1B}" dt="2024-03-21T18:17:43.570" v="10858"/>
          <ac:spMkLst>
            <pc:docMk/>
            <pc:sldMk cId="3503668754" sldId="393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0:56.513" v="11042" actId="207"/>
          <ac:spMkLst>
            <pc:docMk/>
            <pc:sldMk cId="3503668754" sldId="393"/>
            <ac:spMk id="3" creationId="{B3B2A76D-3F08-9C2B-C3E3-4A25DA409F80}"/>
          </ac:spMkLst>
        </pc:spChg>
        <pc:cxnChg chg="add mod">
          <ac:chgData name="Ali, Syed Waqqas" userId="1b3a5f44-9498-4738-8c4e-8127257d744d" providerId="ADAL" clId="{A8000BD1-E0A9-48F1-BAE4-8CD5607CAE1B}" dt="2024-03-21T18:21:04.206" v="11044" actId="692"/>
          <ac:cxnSpMkLst>
            <pc:docMk/>
            <pc:sldMk cId="3503668754" sldId="393"/>
            <ac:cxnSpMk id="10" creationId="{A0FE9E25-DB43-9114-A868-E617DB84244E}"/>
          </ac:cxnSpMkLst>
        </pc:cxnChg>
        <pc:cxnChg chg="add mod">
          <ac:chgData name="Ali, Syed Waqqas" userId="1b3a5f44-9498-4738-8c4e-8127257d744d" providerId="ADAL" clId="{A8000BD1-E0A9-48F1-BAE4-8CD5607CAE1B}" dt="2024-03-21T18:21:01.153" v="11043" actId="692"/>
          <ac:cxnSpMkLst>
            <pc:docMk/>
            <pc:sldMk cId="3503668754" sldId="393"/>
            <ac:cxnSpMk id="11" creationId="{1986888A-7ED8-200B-2195-FEE206F53441}"/>
          </ac:cxnSpMkLst>
        </pc:cxnChg>
        <pc:cxnChg chg="add mod">
          <ac:chgData name="Ali, Syed Waqqas" userId="1b3a5f44-9498-4738-8c4e-8127257d744d" providerId="ADAL" clId="{A8000BD1-E0A9-48F1-BAE4-8CD5607CAE1B}" dt="2024-03-21T18:21:08.260" v="11045" actId="692"/>
          <ac:cxnSpMkLst>
            <pc:docMk/>
            <pc:sldMk cId="3503668754" sldId="393"/>
            <ac:cxnSpMk id="13" creationId="{BB0A9BC5-D407-EA1C-F76E-0D7AACB3A72C}"/>
          </ac:cxnSpMkLst>
        </pc:cxnChg>
        <pc:cxnChg chg="add mod">
          <ac:chgData name="Ali, Syed Waqqas" userId="1b3a5f44-9498-4738-8c4e-8127257d744d" providerId="ADAL" clId="{A8000BD1-E0A9-48F1-BAE4-8CD5607CAE1B}" dt="2024-03-21T18:21:11.149" v="11046" actId="692"/>
          <ac:cxnSpMkLst>
            <pc:docMk/>
            <pc:sldMk cId="3503668754" sldId="393"/>
            <ac:cxnSpMk id="15" creationId="{32BF1C9D-B5C6-0CB7-3605-F699DE1BDEDD}"/>
          </ac:cxnSpMkLst>
        </pc:cxnChg>
        <pc:cxnChg chg="add mod">
          <ac:chgData name="Ali, Syed Waqqas" userId="1b3a5f44-9498-4738-8c4e-8127257d744d" providerId="ADAL" clId="{A8000BD1-E0A9-48F1-BAE4-8CD5607CAE1B}" dt="2024-03-21T18:20:18.770" v="11031" actId="14100"/>
          <ac:cxnSpMkLst>
            <pc:docMk/>
            <pc:sldMk cId="3503668754" sldId="393"/>
            <ac:cxnSpMk id="17" creationId="{AEE2043D-611D-BF7D-C733-6C18FE6EE0D0}"/>
          </ac:cxnSpMkLst>
        </pc:cxnChg>
      </pc:sldChg>
      <pc:sldChg chg="addSp modSp add mod">
        <pc:chgData name="Ali, Syed Waqqas" userId="1b3a5f44-9498-4738-8c4e-8127257d744d" providerId="ADAL" clId="{A8000BD1-E0A9-48F1-BAE4-8CD5607CAE1B}" dt="2024-03-21T18:26:51.267" v="11735" actId="1036"/>
        <pc:sldMkLst>
          <pc:docMk/>
          <pc:sldMk cId="92056874" sldId="394"/>
        </pc:sldMkLst>
        <pc:spChg chg="mod">
          <ac:chgData name="Ali, Syed Waqqas" userId="1b3a5f44-9498-4738-8c4e-8127257d744d" providerId="ADAL" clId="{A8000BD1-E0A9-48F1-BAE4-8CD5607CAE1B}" dt="2024-03-21T18:21:45.678" v="11080" actId="20577"/>
          <ac:spMkLst>
            <pc:docMk/>
            <pc:sldMk cId="92056874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6:40.801" v="11710" actId="20577"/>
          <ac:spMkLst>
            <pc:docMk/>
            <pc:sldMk cId="92056874" sldId="39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4" creationId="{510553FE-9D8F-0576-2D9F-09ABD5EBA60D}"/>
          </ac:spMkLst>
        </pc:spChg>
        <pc:spChg chg="add mod">
          <ac:chgData name="Ali, Syed Waqqas" userId="1b3a5f44-9498-4738-8c4e-8127257d744d" providerId="ADAL" clId="{A8000BD1-E0A9-48F1-BAE4-8CD5607CAE1B}" dt="2024-03-21T18:26:51.267" v="11735" actId="1036"/>
          <ac:spMkLst>
            <pc:docMk/>
            <pc:sldMk cId="92056874" sldId="394"/>
            <ac:spMk id="15" creationId="{F9BD4583-F1D6-DA23-DFB5-492977E66813}"/>
          </ac:spMkLst>
        </pc:sp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9" creationId="{06AA066D-80CA-6083-2E98-8BF74F9180B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0" creationId="{F72737D1-360F-A069-63B3-15E796F4CE54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1" creationId="{DD5DBA86-8071-FDD6-48D2-061EB39E902C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2" creationId="{4823B490-ECBB-0288-C95E-E54A2093005A}"/>
          </ac:cxnSpMkLst>
        </pc:cxnChg>
        <pc:cxnChg chg="add mod">
          <ac:chgData name="Ali, Syed Waqqas" userId="1b3a5f44-9498-4738-8c4e-8127257d744d" providerId="ADAL" clId="{A8000BD1-E0A9-48F1-BAE4-8CD5607CAE1B}" dt="2024-03-21T18:26:51.267" v="11735" actId="1036"/>
          <ac:cxnSpMkLst>
            <pc:docMk/>
            <pc:sldMk cId="92056874" sldId="394"/>
            <ac:cxnSpMk id="13" creationId="{C12DA05F-7821-4830-1A1C-374B8D7C2D29}"/>
          </ac:cxnSpMkLst>
        </pc:cxn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05528592" sldId="39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14040591" sldId="395"/>
        </pc:sldMkLst>
      </pc:sldChg>
      <pc:sldChg chg="modSp add mod ord">
        <pc:chgData name="Ali, Syed Waqqas" userId="1b3a5f44-9498-4738-8c4e-8127257d744d" providerId="ADAL" clId="{A8000BD1-E0A9-48F1-BAE4-8CD5607CAE1B}" dt="2024-03-21T19:12:25.411" v="15716" actId="207"/>
        <pc:sldMkLst>
          <pc:docMk/>
          <pc:sldMk cId="3105262191" sldId="395"/>
        </pc:sldMkLst>
        <pc:spChg chg="mod">
          <ac:chgData name="Ali, Syed Waqqas" userId="1b3a5f44-9498-4738-8c4e-8127257d744d" providerId="ADAL" clId="{A8000BD1-E0A9-48F1-BAE4-8CD5607CAE1B}" dt="2024-03-21T19:12:19.517" v="15714" actId="207"/>
          <ac:spMkLst>
            <pc:docMk/>
            <pc:sldMk cId="3105262191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25.411" v="15716" actId="207"/>
          <ac:spMkLst>
            <pc:docMk/>
            <pc:sldMk cId="3105262191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27:47.424" v="11814" actId="5793"/>
        <pc:sldMkLst>
          <pc:docMk/>
          <pc:sldMk cId="28456391" sldId="396"/>
        </pc:sldMkLst>
        <pc:spChg chg="mod">
          <ac:chgData name="Ali, Syed Waqqas" userId="1b3a5f44-9498-4738-8c4e-8127257d744d" providerId="ADAL" clId="{A8000BD1-E0A9-48F1-BAE4-8CD5607CAE1B}" dt="2024-03-21T18:27:07.918" v="11737"/>
          <ac:spMkLst>
            <pc:docMk/>
            <pc:sldMk cId="28456391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27:47.424" v="11814" actId="5793"/>
          <ac:spMkLst>
            <pc:docMk/>
            <pc:sldMk cId="28456391" sldId="3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9183387" sldId="396"/>
        </pc:sldMkLst>
      </pc:sldChg>
      <pc:sldChg chg="modSp add mod">
        <pc:chgData name="Ali, Syed Waqqas" userId="1b3a5f44-9498-4738-8c4e-8127257d744d" providerId="ADAL" clId="{A8000BD1-E0A9-48F1-BAE4-8CD5607CAE1B}" dt="2024-03-21T19:12:50.881" v="15725" actId="207"/>
        <pc:sldMkLst>
          <pc:docMk/>
          <pc:sldMk cId="811340577" sldId="397"/>
        </pc:sldMkLst>
        <pc:spChg chg="mod">
          <ac:chgData name="Ali, Syed Waqqas" userId="1b3a5f44-9498-4738-8c4e-8127257d744d" providerId="ADAL" clId="{A8000BD1-E0A9-48F1-BAE4-8CD5607CAE1B}" dt="2024-03-21T18:28:03.120" v="11848" actId="313"/>
          <ac:spMkLst>
            <pc:docMk/>
            <pc:sldMk cId="811340577" sldId="39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2:50.881" v="15725" actId="207"/>
          <ac:spMkLst>
            <pc:docMk/>
            <pc:sldMk cId="811340577" sldId="3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82783270" sldId="397"/>
        </pc:sldMkLst>
      </pc:sldChg>
      <pc:sldChg chg="modSp add mod">
        <pc:chgData name="Ali, Syed Waqqas" userId="1b3a5f44-9498-4738-8c4e-8127257d744d" providerId="ADAL" clId="{A8000BD1-E0A9-48F1-BAE4-8CD5607CAE1B}" dt="2024-03-21T18:33:09.991" v="12509" actId="5793"/>
        <pc:sldMkLst>
          <pc:docMk/>
          <pc:sldMk cId="3035475114" sldId="398"/>
        </pc:sldMkLst>
        <pc:spChg chg="mod">
          <ac:chgData name="Ali, Syed Waqqas" userId="1b3a5f44-9498-4738-8c4e-8127257d744d" providerId="ADAL" clId="{A8000BD1-E0A9-48F1-BAE4-8CD5607CAE1B}" dt="2024-03-21T18:33:09.991" v="12509" actId="5793"/>
          <ac:spMkLst>
            <pc:docMk/>
            <pc:sldMk cId="3035475114" sldId="39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286841310" sldId="39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71037741" sldId="399"/>
        </pc:sldMkLst>
      </pc:sldChg>
      <pc:sldChg chg="modSp add mod">
        <pc:chgData name="Ali, Syed Waqqas" userId="1b3a5f44-9498-4738-8c4e-8127257d744d" providerId="ADAL" clId="{A8000BD1-E0A9-48F1-BAE4-8CD5607CAE1B}" dt="2024-03-21T19:13:35.631" v="15741"/>
        <pc:sldMkLst>
          <pc:docMk/>
          <pc:sldMk cId="2729354042" sldId="399"/>
        </pc:sldMkLst>
        <pc:spChg chg="mod">
          <ac:chgData name="Ali, Syed Waqqas" userId="1b3a5f44-9498-4738-8c4e-8127257d744d" providerId="ADAL" clId="{A8000BD1-E0A9-48F1-BAE4-8CD5607CAE1B}" dt="2024-03-21T18:37:43.206" v="12682" actId="207"/>
          <ac:spMkLst>
            <pc:docMk/>
            <pc:sldMk cId="2729354042" sldId="399"/>
            <ac:spMk id="2" creationId="{0F38800C-8A7D-E150-1D69-4C942110B9A3}"/>
          </ac:spMkLst>
        </pc:spChg>
        <pc:graphicFrameChg chg="mod">
          <ac:chgData name="Ali, Syed Waqqas" userId="1b3a5f44-9498-4738-8c4e-8127257d744d" providerId="ADAL" clId="{A8000BD1-E0A9-48F1-BAE4-8CD5607CAE1B}" dt="2024-03-21T19:13:35.631" v="15741"/>
          <ac:graphicFrameMkLst>
            <pc:docMk/>
            <pc:sldMk cId="2729354042" sldId="399"/>
            <ac:graphicFrameMk id="9" creationId="{594C4F8F-F627-2D4D-B9B9-747A36826E2D}"/>
          </ac:graphicFrameMkLst>
        </pc:graphicFrameChg>
      </pc:sldChg>
      <pc:sldChg chg="modSp add mod">
        <pc:chgData name="Ali, Syed Waqqas" userId="1b3a5f44-9498-4738-8c4e-8127257d744d" providerId="ADAL" clId="{A8000BD1-E0A9-48F1-BAE4-8CD5607CAE1B}" dt="2024-03-21T19:13:31.759" v="15738"/>
        <pc:sldMkLst>
          <pc:docMk/>
          <pc:sldMk cId="1501330063" sldId="400"/>
        </pc:sldMkLst>
        <pc:spChg chg="mod">
          <ac:chgData name="Ali, Syed Waqqas" userId="1b3a5f44-9498-4738-8c4e-8127257d744d" providerId="ADAL" clId="{A8000BD1-E0A9-48F1-BAE4-8CD5607CAE1B}" dt="2024-03-21T18:36:14.248" v="12567" actId="207"/>
          <ac:spMkLst>
            <pc:docMk/>
            <pc:sldMk cId="1501330063" sldId="400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31.759" v="15738"/>
          <ac:graphicFrameMkLst>
            <pc:docMk/>
            <pc:sldMk cId="1501330063" sldId="400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4625743" sldId="40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147457738" sldId="401"/>
        </pc:sldMkLst>
      </pc:sldChg>
      <pc:sldChg chg="modSp add mod">
        <pc:chgData name="Ali, Syed Waqqas" userId="1b3a5f44-9498-4738-8c4e-8127257d744d" providerId="ADAL" clId="{A8000BD1-E0A9-48F1-BAE4-8CD5607CAE1B}" dt="2024-03-21T19:13:40.877" v="15744"/>
        <pc:sldMkLst>
          <pc:docMk/>
          <pc:sldMk cId="2537252478" sldId="401"/>
        </pc:sldMkLst>
        <pc:spChg chg="mod">
          <ac:chgData name="Ali, Syed Waqqas" userId="1b3a5f44-9498-4738-8c4e-8127257d744d" providerId="ADAL" clId="{A8000BD1-E0A9-48F1-BAE4-8CD5607CAE1B}" dt="2024-03-21T18:36:09.576" v="12565" actId="207"/>
          <ac:spMkLst>
            <pc:docMk/>
            <pc:sldMk cId="2537252478" sldId="401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0.877" v="15744"/>
          <ac:graphicFrameMkLst>
            <pc:docMk/>
            <pc:sldMk cId="2537252478" sldId="401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625631117" sldId="402"/>
        </pc:sldMkLst>
      </pc:sldChg>
      <pc:sldChg chg="modSp add mod">
        <pc:chgData name="Ali, Syed Waqqas" userId="1b3a5f44-9498-4738-8c4e-8127257d744d" providerId="ADAL" clId="{A8000BD1-E0A9-48F1-BAE4-8CD5607CAE1B}" dt="2024-03-21T19:13:46.477" v="15748"/>
        <pc:sldMkLst>
          <pc:docMk/>
          <pc:sldMk cId="716157440" sldId="402"/>
        </pc:sldMkLst>
        <pc:spChg chg="mod">
          <ac:chgData name="Ali, Syed Waqqas" userId="1b3a5f44-9498-4738-8c4e-8127257d744d" providerId="ADAL" clId="{A8000BD1-E0A9-48F1-BAE4-8CD5607CAE1B}" dt="2024-03-21T18:36:03.082" v="12563" actId="207"/>
          <ac:spMkLst>
            <pc:docMk/>
            <pc:sldMk cId="716157440" sldId="402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46.477" v="15748"/>
          <ac:graphicFrameMkLst>
            <pc:docMk/>
            <pc:sldMk cId="716157440" sldId="402"/>
            <ac:graphicFrameMk id="9" creationId="{594C4F8F-F627-2D4D-B9B9-747A36826E2D}"/>
          </ac:graphicFrameMkLst>
        </pc:graphicFrameChg>
      </pc:sldChg>
      <pc:sldChg chg="add del">
        <pc:chgData name="Ali, Syed Waqqas" userId="1b3a5f44-9498-4738-8c4e-8127257d744d" providerId="ADAL" clId="{A8000BD1-E0A9-48F1-BAE4-8CD5607CAE1B}" dt="2024-03-21T18:35:08.007" v="12551" actId="47"/>
        <pc:sldMkLst>
          <pc:docMk/>
          <pc:sldMk cId="510450277" sldId="403"/>
        </pc:sldMkLst>
      </pc:sldChg>
      <pc:sldChg chg="modSp add mod">
        <pc:chgData name="Ali, Syed Waqqas" userId="1b3a5f44-9498-4738-8c4e-8127257d744d" providerId="ADAL" clId="{A8000BD1-E0A9-48F1-BAE4-8CD5607CAE1B}" dt="2024-03-21T19:13:51.109" v="15751"/>
        <pc:sldMkLst>
          <pc:docMk/>
          <pc:sldMk cId="3693572968" sldId="403"/>
        </pc:sldMkLst>
        <pc:spChg chg="mod">
          <ac:chgData name="Ali, Syed Waqqas" userId="1b3a5f44-9498-4738-8c4e-8127257d744d" providerId="ADAL" clId="{A8000BD1-E0A9-48F1-BAE4-8CD5607CAE1B}" dt="2024-03-21T18:35:58.500" v="12561" actId="207"/>
          <ac:spMkLst>
            <pc:docMk/>
            <pc:sldMk cId="3693572968" sldId="403"/>
            <ac:spMk id="2" creationId="{0F38800C-8A7D-E150-1D69-4C942110B9A3}"/>
          </ac:spMkLst>
        </pc:spChg>
        <pc:graphicFrameChg chg="mod modGraphic">
          <ac:chgData name="Ali, Syed Waqqas" userId="1b3a5f44-9498-4738-8c4e-8127257d744d" providerId="ADAL" clId="{A8000BD1-E0A9-48F1-BAE4-8CD5607CAE1B}" dt="2024-03-21T19:13:51.109" v="15751"/>
          <ac:graphicFrameMkLst>
            <pc:docMk/>
            <pc:sldMk cId="3693572968" sldId="403"/>
            <ac:graphicFrameMk id="9" creationId="{594C4F8F-F627-2D4D-B9B9-747A36826E2D}"/>
          </ac:graphicFrameMkLst>
        </pc:graphicFrame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63002976" sldId="403"/>
        </pc:sldMkLst>
      </pc:sldChg>
      <pc:sldChg chg="modSp add mod">
        <pc:chgData name="Ali, Syed Waqqas" userId="1b3a5f44-9498-4738-8c4e-8127257d744d" providerId="ADAL" clId="{A8000BD1-E0A9-48F1-BAE4-8CD5607CAE1B}" dt="2024-03-21T19:13:58.158" v="15753" actId="207"/>
        <pc:sldMkLst>
          <pc:docMk/>
          <pc:sldMk cId="1225101247" sldId="404"/>
        </pc:sldMkLst>
        <pc:spChg chg="mod">
          <ac:chgData name="Ali, Syed Waqqas" userId="1b3a5f44-9498-4738-8c4e-8127257d744d" providerId="ADAL" clId="{A8000BD1-E0A9-48F1-BAE4-8CD5607CAE1B}" dt="2024-03-21T18:38:17.538" v="12698" actId="403"/>
          <ac:spMkLst>
            <pc:docMk/>
            <pc:sldMk cId="1225101247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3:58.158" v="15753" actId="207"/>
          <ac:spMkLst>
            <pc:docMk/>
            <pc:sldMk cId="1225101247" sldId="40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04849817" sldId="40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9006059" sldId="405"/>
        </pc:sldMkLst>
      </pc:sldChg>
      <pc:sldChg chg="modSp add mod">
        <pc:chgData name="Ali, Syed Waqqas" userId="1b3a5f44-9498-4738-8c4e-8127257d744d" providerId="ADAL" clId="{A8000BD1-E0A9-48F1-BAE4-8CD5607CAE1B}" dt="2024-03-21T18:40:36.614" v="13098" actId="20577"/>
        <pc:sldMkLst>
          <pc:docMk/>
          <pc:sldMk cId="4062059434" sldId="405"/>
        </pc:sldMkLst>
        <pc:spChg chg="mod">
          <ac:chgData name="Ali, Syed Waqqas" userId="1b3a5f44-9498-4738-8c4e-8127257d744d" providerId="ADAL" clId="{A8000BD1-E0A9-48F1-BAE4-8CD5607CAE1B}" dt="2024-03-21T18:40:36.614" v="13098" actId="20577"/>
          <ac:spMkLst>
            <pc:docMk/>
            <pc:sldMk cId="4062059434" sldId="40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A8000BD1-E0A9-48F1-BAE4-8CD5607CAE1B}" dt="2024-03-21T18:44:32.930" v="13283" actId="20577"/>
        <pc:sldMkLst>
          <pc:docMk/>
          <pc:sldMk cId="1381192505" sldId="406"/>
        </pc:sldMkLst>
        <pc:spChg chg="mod">
          <ac:chgData name="Ali, Syed Waqqas" userId="1b3a5f44-9498-4738-8c4e-8127257d744d" providerId="ADAL" clId="{A8000BD1-E0A9-48F1-BAE4-8CD5607CAE1B}" dt="2024-03-21T18:40:45.255" v="13116" actId="20577"/>
          <ac:spMkLst>
            <pc:docMk/>
            <pc:sldMk cId="1381192505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44:32.930" v="13283" actId="20577"/>
          <ac:spMkLst>
            <pc:docMk/>
            <pc:sldMk cId="1381192505" sldId="40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22597533" sldId="406"/>
        </pc:sldMkLst>
      </pc:sldChg>
      <pc:sldChg chg="addSp delSp modSp add del mod">
        <pc:chgData name="Ali, Syed Waqqas" userId="1b3a5f44-9498-4738-8c4e-8127257d744d" providerId="ADAL" clId="{A8000BD1-E0A9-48F1-BAE4-8CD5607CAE1B}" dt="2024-03-21T18:43:11.094" v="13275" actId="47"/>
        <pc:sldMkLst>
          <pc:docMk/>
          <pc:sldMk cId="1246825477" sldId="407"/>
        </pc:sldMkLst>
        <pc:spChg chg="mod">
          <ac:chgData name="Ali, Syed Waqqas" userId="1b3a5f44-9498-4738-8c4e-8127257d744d" providerId="ADAL" clId="{A8000BD1-E0A9-48F1-BAE4-8CD5607CAE1B}" dt="2024-03-21T18:42:42.407" v="13270" actId="20577"/>
          <ac:spMkLst>
            <pc:docMk/>
            <pc:sldMk cId="1246825477" sldId="407"/>
            <ac:spMk id="2" creationId="{0F38800C-8A7D-E150-1D69-4C942110B9A3}"/>
          </ac:spMkLst>
        </pc:spChg>
        <pc:spChg chg="del">
          <ac:chgData name="Ali, Syed Waqqas" userId="1b3a5f44-9498-4738-8c4e-8127257d744d" providerId="ADAL" clId="{A8000BD1-E0A9-48F1-BAE4-8CD5607CAE1B}" dt="2024-03-21T18:42:53.508" v="13271" actId="22"/>
          <ac:spMkLst>
            <pc:docMk/>
            <pc:sldMk cId="1246825477" sldId="40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8000BD1-E0A9-48F1-BAE4-8CD5607CAE1B}" dt="2024-03-21T18:43:08.761" v="13274" actId="478"/>
          <ac:spMkLst>
            <pc:docMk/>
            <pc:sldMk cId="1246825477" sldId="407"/>
            <ac:spMk id="12" creationId="{FF531C97-7673-C63E-2F29-6C34D460CF0A}"/>
          </ac:spMkLst>
        </pc:spChg>
        <pc:picChg chg="add del mod ord">
          <ac:chgData name="Ali, Syed Waqqas" userId="1b3a5f44-9498-4738-8c4e-8127257d744d" providerId="ADAL" clId="{A8000BD1-E0A9-48F1-BAE4-8CD5607CAE1B}" dt="2024-03-21T18:43:08.761" v="13274" actId="478"/>
          <ac:picMkLst>
            <pc:docMk/>
            <pc:sldMk cId="1246825477" sldId="407"/>
            <ac:picMk id="10" creationId="{47EE0FFE-20C8-7CE5-14B0-B1C872379510}"/>
          </ac:picMkLst>
        </pc:pic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718557700" sldId="407"/>
        </pc:sldMkLst>
      </pc:sldChg>
      <pc:sldChg chg="modSp add mod">
        <pc:chgData name="Ali, Syed Waqqas" userId="1b3a5f44-9498-4738-8c4e-8127257d744d" providerId="ADAL" clId="{A8000BD1-E0A9-48F1-BAE4-8CD5607CAE1B}" dt="2024-03-21T19:14:24.825" v="15756" actId="207"/>
        <pc:sldMkLst>
          <pc:docMk/>
          <pc:sldMk cId="3614161134" sldId="407"/>
        </pc:sldMkLst>
        <pc:spChg chg="mod">
          <ac:chgData name="Ali, Syed Waqqas" userId="1b3a5f44-9498-4738-8c4e-8127257d744d" providerId="ADAL" clId="{A8000BD1-E0A9-48F1-BAE4-8CD5607CAE1B}" dt="2024-03-21T18:44:47.809" v="13302" actId="20577"/>
          <ac:spMkLst>
            <pc:docMk/>
            <pc:sldMk cId="3614161134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4:24.825" v="15756" actId="207"/>
          <ac:spMkLst>
            <pc:docMk/>
            <pc:sldMk cId="3614161134" sldId="40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36746982" sldId="408"/>
        </pc:sldMkLst>
      </pc:sldChg>
      <pc:sldChg chg="modSp add mod">
        <pc:chgData name="Ali, Syed Waqqas" userId="1b3a5f44-9498-4738-8c4e-8127257d744d" providerId="ADAL" clId="{A8000BD1-E0A9-48F1-BAE4-8CD5607CAE1B}" dt="2024-03-21T19:14:42.430" v="15760" actId="113"/>
        <pc:sldMkLst>
          <pc:docMk/>
          <pc:sldMk cId="3657352598" sldId="408"/>
        </pc:sldMkLst>
        <pc:spChg chg="mod">
          <ac:chgData name="Ali, Syed Waqqas" userId="1b3a5f44-9498-4738-8c4e-8127257d744d" providerId="ADAL" clId="{A8000BD1-E0A9-48F1-BAE4-8CD5607CAE1B}" dt="2024-03-21T19:14:42.430" v="15760" actId="113"/>
          <ac:spMkLst>
            <pc:docMk/>
            <pc:sldMk cId="3657352598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14:58.104" v="15762" actId="207"/>
        <pc:sldMkLst>
          <pc:docMk/>
          <pc:sldMk cId="374758078" sldId="409"/>
        </pc:sldMkLst>
        <pc:spChg chg="mod">
          <ac:chgData name="Ali, Syed Waqqas" userId="1b3a5f44-9498-4738-8c4e-8127257d744d" providerId="ADAL" clId="{A8000BD1-E0A9-48F1-BAE4-8CD5607CAE1B}" dt="2024-03-21T19:14:58.104" v="15762" actId="207"/>
          <ac:spMkLst>
            <pc:docMk/>
            <pc:sldMk cId="374758078" sldId="40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373071003" sldId="409"/>
        </pc:sldMkLst>
      </pc:sldChg>
      <pc:sldChg chg="modSp add mod">
        <pc:chgData name="Ali, Syed Waqqas" userId="1b3a5f44-9498-4738-8c4e-8127257d744d" providerId="ADAL" clId="{A8000BD1-E0A9-48F1-BAE4-8CD5607CAE1B}" dt="2024-03-21T18:50:25.160" v="13951" actId="20577"/>
        <pc:sldMkLst>
          <pc:docMk/>
          <pc:sldMk cId="3245293647" sldId="410"/>
        </pc:sldMkLst>
        <pc:spChg chg="mod">
          <ac:chgData name="Ali, Syed Waqqas" userId="1b3a5f44-9498-4738-8c4e-8127257d744d" providerId="ADAL" clId="{A8000BD1-E0A9-48F1-BAE4-8CD5607CAE1B}" dt="2024-03-21T18:50:25.160" v="13951" actId="20577"/>
          <ac:spMkLst>
            <pc:docMk/>
            <pc:sldMk cId="3245293647" sldId="41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946913677" sldId="41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51868661" sldId="411"/>
        </pc:sldMkLst>
      </pc:sldChg>
      <pc:sldChg chg="modSp add mod">
        <pc:chgData name="Ali, Syed Waqqas" userId="1b3a5f44-9498-4738-8c4e-8127257d744d" providerId="ADAL" clId="{A8000BD1-E0A9-48F1-BAE4-8CD5607CAE1B}" dt="2024-03-21T18:51:47.500" v="14034" actId="20577"/>
        <pc:sldMkLst>
          <pc:docMk/>
          <pc:sldMk cId="2832624072" sldId="411"/>
        </pc:sldMkLst>
        <pc:spChg chg="mod">
          <ac:chgData name="Ali, Syed Waqqas" userId="1b3a5f44-9498-4738-8c4e-8127257d744d" providerId="ADAL" clId="{A8000BD1-E0A9-48F1-BAE4-8CD5607CAE1B}" dt="2024-03-21T18:51:47.500" v="14034" actId="20577"/>
          <ac:spMkLst>
            <pc:docMk/>
            <pc:sldMk cId="2832624072" sldId="41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938791519" sldId="412"/>
        </pc:sldMkLst>
      </pc:sldChg>
      <pc:sldChg chg="modSp add mod">
        <pc:chgData name="Ali, Syed Waqqas" userId="1b3a5f44-9498-4738-8c4e-8127257d744d" providerId="ADAL" clId="{A8000BD1-E0A9-48F1-BAE4-8CD5607CAE1B}" dt="2024-03-21T18:52:11.754" v="14076" actId="20577"/>
        <pc:sldMkLst>
          <pc:docMk/>
          <pc:sldMk cId="3317390288" sldId="412"/>
        </pc:sldMkLst>
        <pc:spChg chg="mod">
          <ac:chgData name="Ali, Syed Waqqas" userId="1b3a5f44-9498-4738-8c4e-8127257d744d" providerId="ADAL" clId="{A8000BD1-E0A9-48F1-BAE4-8CD5607CAE1B}" dt="2024-03-21T18:52:11.754" v="14076" actId="20577"/>
          <ac:spMkLst>
            <pc:docMk/>
            <pc:sldMk cId="3317390288" sldId="41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3:54.495" v="14123" actId="20577"/>
        <pc:sldMkLst>
          <pc:docMk/>
          <pc:sldMk cId="298715726" sldId="413"/>
        </pc:sldMkLst>
        <pc:spChg chg="mod">
          <ac:chgData name="Ali, Syed Waqqas" userId="1b3a5f44-9498-4738-8c4e-8127257d744d" providerId="ADAL" clId="{A8000BD1-E0A9-48F1-BAE4-8CD5607CAE1B}" dt="2024-03-21T18:53:54.495" v="14123" actId="20577"/>
          <ac:spMkLst>
            <pc:docMk/>
            <pc:sldMk cId="298715726" sldId="41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098529260" sldId="413"/>
        </pc:sldMkLst>
      </pc:sldChg>
      <pc:sldChg chg="modSp add mod">
        <pc:chgData name="Ali, Syed Waqqas" userId="1b3a5f44-9498-4738-8c4e-8127257d744d" providerId="ADAL" clId="{A8000BD1-E0A9-48F1-BAE4-8CD5607CAE1B}" dt="2024-03-21T18:54:19.002" v="14141" actId="20577"/>
        <pc:sldMkLst>
          <pc:docMk/>
          <pc:sldMk cId="367035623" sldId="414"/>
        </pc:sldMkLst>
        <pc:spChg chg="mod">
          <ac:chgData name="Ali, Syed Waqqas" userId="1b3a5f44-9498-4738-8c4e-8127257d744d" providerId="ADAL" clId="{A8000BD1-E0A9-48F1-BAE4-8CD5607CAE1B}" dt="2024-03-21T18:54:19.002" v="14141" actId="20577"/>
          <ac:spMkLst>
            <pc:docMk/>
            <pc:sldMk cId="367035623" sldId="41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47347506" sldId="41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27852200" sldId="415"/>
        </pc:sldMkLst>
      </pc:sldChg>
      <pc:sldChg chg="modSp add mod">
        <pc:chgData name="Ali, Syed Waqqas" userId="1b3a5f44-9498-4738-8c4e-8127257d744d" providerId="ADAL" clId="{A8000BD1-E0A9-48F1-BAE4-8CD5607CAE1B}" dt="2024-03-21T18:55:11.885" v="14175" actId="20577"/>
        <pc:sldMkLst>
          <pc:docMk/>
          <pc:sldMk cId="3686711112" sldId="415"/>
        </pc:sldMkLst>
        <pc:spChg chg="mod">
          <ac:chgData name="Ali, Syed Waqqas" userId="1b3a5f44-9498-4738-8c4e-8127257d744d" providerId="ADAL" clId="{A8000BD1-E0A9-48F1-BAE4-8CD5607CAE1B}" dt="2024-03-21T18:55:11.885" v="14175" actId="20577"/>
          <ac:spMkLst>
            <pc:docMk/>
            <pc:sldMk cId="3686711112" sldId="41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5:27.983" v="14217" actId="20577"/>
        <pc:sldMkLst>
          <pc:docMk/>
          <pc:sldMk cId="1549837841" sldId="416"/>
        </pc:sldMkLst>
        <pc:spChg chg="mod">
          <ac:chgData name="Ali, Syed Waqqas" userId="1b3a5f44-9498-4738-8c4e-8127257d744d" providerId="ADAL" clId="{A8000BD1-E0A9-48F1-BAE4-8CD5607CAE1B}" dt="2024-03-21T18:55:27.983" v="14217" actId="20577"/>
          <ac:spMkLst>
            <pc:docMk/>
            <pc:sldMk cId="1549837841" sldId="41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181802365" sldId="41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2292542" sldId="417"/>
        </pc:sldMkLst>
      </pc:sldChg>
      <pc:sldChg chg="modSp add mod">
        <pc:chgData name="Ali, Syed Waqqas" userId="1b3a5f44-9498-4738-8c4e-8127257d744d" providerId="ADAL" clId="{A8000BD1-E0A9-48F1-BAE4-8CD5607CAE1B}" dt="2024-03-21T18:56:20.816" v="14275" actId="403"/>
        <pc:sldMkLst>
          <pc:docMk/>
          <pc:sldMk cId="965889558" sldId="417"/>
        </pc:sldMkLst>
        <pc:spChg chg="mod">
          <ac:chgData name="Ali, Syed Waqqas" userId="1b3a5f44-9498-4738-8c4e-8127257d744d" providerId="ADAL" clId="{A8000BD1-E0A9-48F1-BAE4-8CD5607CAE1B}" dt="2024-03-21T18:55:53.352" v="14243" actId="20577"/>
          <ac:spMkLst>
            <pc:docMk/>
            <pc:sldMk cId="965889558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6:20.816" v="14275" actId="403"/>
          <ac:spMkLst>
            <pc:docMk/>
            <pc:sldMk cId="965889558" sldId="41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9:00:43.388" v="14962" actId="20577"/>
        <pc:sldMkLst>
          <pc:docMk/>
          <pc:sldMk cId="1324986892" sldId="418"/>
        </pc:sldMkLst>
        <pc:spChg chg="mod">
          <ac:chgData name="Ali, Syed Waqqas" userId="1b3a5f44-9498-4738-8c4e-8127257d744d" providerId="ADAL" clId="{A8000BD1-E0A9-48F1-BAE4-8CD5607CAE1B}" dt="2024-03-21T18:57:11.827" v="14329" actId="20577"/>
          <ac:spMkLst>
            <pc:docMk/>
            <pc:sldMk cId="1324986892" sldId="418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0:43.388" v="14962" actId="20577"/>
          <ac:spMkLst>
            <pc:docMk/>
            <pc:sldMk cId="1324986892" sldId="4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477802552" sldId="41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637217615" sldId="419"/>
        </pc:sldMkLst>
      </pc:sldChg>
      <pc:sldChg chg="modSp add mod">
        <pc:chgData name="Ali, Syed Waqqas" userId="1b3a5f44-9498-4738-8c4e-8127257d744d" providerId="ADAL" clId="{A8000BD1-E0A9-48F1-BAE4-8CD5607CAE1B}" dt="2024-03-21T18:59:23.305" v="14944" actId="20577"/>
        <pc:sldMkLst>
          <pc:docMk/>
          <pc:sldMk cId="1642336325" sldId="419"/>
        </pc:sldMkLst>
        <pc:spChg chg="mod">
          <ac:chgData name="Ali, Syed Waqqas" userId="1b3a5f44-9498-4738-8c4e-8127257d744d" providerId="ADAL" clId="{A8000BD1-E0A9-48F1-BAE4-8CD5607CAE1B}" dt="2024-03-21T18:58:32.806" v="14659" actId="20577"/>
          <ac:spMkLst>
            <pc:docMk/>
            <pc:sldMk cId="1642336325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8:59:23.305" v="14944" actId="20577"/>
          <ac:spMkLst>
            <pc:docMk/>
            <pc:sldMk cId="1642336325" sldId="41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8000BD1-E0A9-48F1-BAE4-8CD5607CAE1B}" dt="2024-03-21T18:59:28.717" v="14949" actId="20577"/>
        <pc:sldMkLst>
          <pc:docMk/>
          <pc:sldMk cId="94184964" sldId="420"/>
        </pc:sldMkLst>
        <pc:spChg chg="mod">
          <ac:chgData name="Ali, Syed Waqqas" userId="1b3a5f44-9498-4738-8c4e-8127257d744d" providerId="ADAL" clId="{A8000BD1-E0A9-48F1-BAE4-8CD5607CAE1B}" dt="2024-03-21T18:59:28.717" v="14949" actId="20577"/>
          <ac:spMkLst>
            <pc:docMk/>
            <pc:sldMk cId="94184964" sldId="420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75307109" sldId="420"/>
        </pc:sldMkLst>
      </pc:sldChg>
      <pc:sldChg chg="modSp add mod">
        <pc:chgData name="Ali, Syed Waqqas" userId="1b3a5f44-9498-4738-8c4e-8127257d744d" providerId="ADAL" clId="{A8000BD1-E0A9-48F1-BAE4-8CD5607CAE1B}" dt="2024-03-21T19:03:01.638" v="15362" actId="313"/>
        <pc:sldMkLst>
          <pc:docMk/>
          <pc:sldMk cId="1433217385" sldId="421"/>
        </pc:sldMkLst>
        <pc:spChg chg="mod">
          <ac:chgData name="Ali, Syed Waqqas" userId="1b3a5f44-9498-4738-8c4e-8127257d744d" providerId="ADAL" clId="{A8000BD1-E0A9-48F1-BAE4-8CD5607CAE1B}" dt="2024-03-21T19:01:54.157" v="14967" actId="20577"/>
          <ac:spMkLst>
            <pc:docMk/>
            <pc:sldMk cId="1433217385" sldId="421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3:01.638" v="15362" actId="313"/>
          <ac:spMkLst>
            <pc:docMk/>
            <pc:sldMk cId="1433217385" sldId="42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328910131" sldId="421"/>
        </pc:sldMkLst>
      </pc:sldChg>
      <pc:sldChg chg="modSp add mod">
        <pc:chgData name="Ali, Syed Waqqas" userId="1b3a5f44-9498-4738-8c4e-8127257d744d" providerId="ADAL" clId="{A8000BD1-E0A9-48F1-BAE4-8CD5607CAE1B}" dt="2024-03-21T19:03:33.944" v="15364" actId="207"/>
        <pc:sldMkLst>
          <pc:docMk/>
          <pc:sldMk cId="1164748599" sldId="422"/>
        </pc:sldMkLst>
        <pc:spChg chg="mod">
          <ac:chgData name="Ali, Syed Waqqas" userId="1b3a5f44-9498-4738-8c4e-8127257d744d" providerId="ADAL" clId="{A8000BD1-E0A9-48F1-BAE4-8CD5607CAE1B}" dt="2024-03-21T19:03:33.944" v="15364" actId="207"/>
          <ac:spMkLst>
            <pc:docMk/>
            <pc:sldMk cId="1164748599" sldId="4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283551544" sldId="42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711752715" sldId="423"/>
        </pc:sldMkLst>
      </pc:sldChg>
      <pc:sldChg chg="modSp add mod">
        <pc:chgData name="Ali, Syed Waqqas" userId="1b3a5f44-9498-4738-8c4e-8127257d744d" providerId="ADAL" clId="{A8000BD1-E0A9-48F1-BAE4-8CD5607CAE1B}" dt="2024-03-21T19:04:20.248" v="15381" actId="207"/>
        <pc:sldMkLst>
          <pc:docMk/>
          <pc:sldMk cId="3993084286" sldId="423"/>
        </pc:sldMkLst>
        <pc:spChg chg="mod">
          <ac:chgData name="Ali, Syed Waqqas" userId="1b3a5f44-9498-4738-8c4e-8127257d744d" providerId="ADAL" clId="{A8000BD1-E0A9-48F1-BAE4-8CD5607CAE1B}" dt="2024-03-21T19:04:20.248" v="15381" actId="207"/>
          <ac:spMkLst>
            <pc:docMk/>
            <pc:sldMk cId="3993084286" sldId="42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12705346" sldId="424"/>
        </pc:sldMkLst>
      </pc:sldChg>
      <pc:sldChg chg="modSp add mod">
        <pc:chgData name="Ali, Syed Waqqas" userId="1b3a5f44-9498-4738-8c4e-8127257d744d" providerId="ADAL" clId="{A8000BD1-E0A9-48F1-BAE4-8CD5607CAE1B}" dt="2024-03-21T19:05:18.089" v="15572" actId="20577"/>
        <pc:sldMkLst>
          <pc:docMk/>
          <pc:sldMk cId="2949071351" sldId="424"/>
        </pc:sldMkLst>
        <pc:spChg chg="mod">
          <ac:chgData name="Ali, Syed Waqqas" userId="1b3a5f44-9498-4738-8c4e-8127257d744d" providerId="ADAL" clId="{A8000BD1-E0A9-48F1-BAE4-8CD5607CAE1B}" dt="2024-03-21T19:04:53.408" v="15423" actId="20577"/>
          <ac:spMkLst>
            <pc:docMk/>
            <pc:sldMk cId="2949071351" sldId="424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05:18.089" v="15572" actId="20577"/>
          <ac:spMkLst>
            <pc:docMk/>
            <pc:sldMk cId="2949071351" sldId="424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A8000BD1-E0A9-48F1-BAE4-8CD5607CAE1B}" dt="2024-03-21T19:05:49.050" v="15585"/>
        <pc:sldMkLst>
          <pc:docMk/>
          <pc:sldMk cId="2349606248" sldId="42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835325067" sldId="425"/>
        </pc:sldMkLst>
      </pc:sldChg>
      <pc:sldChg chg="modSp add mod">
        <pc:chgData name="Ali, Syed Waqqas" userId="1b3a5f44-9498-4738-8c4e-8127257d744d" providerId="ADAL" clId="{A8000BD1-E0A9-48F1-BAE4-8CD5607CAE1B}" dt="2024-03-21T19:15:35.631" v="15853" actId="20577"/>
        <pc:sldMkLst>
          <pc:docMk/>
          <pc:sldMk cId="3265089614" sldId="426"/>
        </pc:sldMkLst>
        <pc:spChg chg="mod">
          <ac:chgData name="Ali, Syed Waqqas" userId="1b3a5f44-9498-4738-8c4e-8127257d744d" providerId="ADAL" clId="{A8000BD1-E0A9-48F1-BAE4-8CD5607CAE1B}" dt="2024-03-21T19:15:19.950" v="15782" actId="20577"/>
          <ac:spMkLst>
            <pc:docMk/>
            <pc:sldMk cId="3265089614" sldId="426"/>
            <ac:spMk id="2" creationId="{0F38800C-8A7D-E150-1D69-4C942110B9A3}"/>
          </ac:spMkLst>
        </pc:spChg>
        <pc:spChg chg="mod">
          <ac:chgData name="Ali, Syed Waqqas" userId="1b3a5f44-9498-4738-8c4e-8127257d744d" providerId="ADAL" clId="{A8000BD1-E0A9-48F1-BAE4-8CD5607CAE1B}" dt="2024-03-21T19:15:35.631" v="15853" actId="20577"/>
          <ac:spMkLst>
            <pc:docMk/>
            <pc:sldMk cId="3265089614" sldId="42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576134953" sldId="42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566573638" sldId="427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608182754" sldId="428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765687021" sldId="430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4096402805" sldId="431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79658473" sldId="432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842840522" sldId="433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202730469" sldId="434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3266715303" sldId="435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548562399" sldId="436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1161195636" sldId="437"/>
        </pc:sldMkLst>
      </pc:sldChg>
      <pc:sldChg chg="del">
        <pc:chgData name="Ali, Syed Waqqas" userId="1b3a5f44-9498-4738-8c4e-8127257d744d" providerId="ADAL" clId="{A8000BD1-E0A9-48F1-BAE4-8CD5607CAE1B}" dt="2024-03-21T16:10:01.694" v="0" actId="47"/>
        <pc:sldMkLst>
          <pc:docMk/>
          <pc:sldMk cId="2450004204" sldId="438"/>
        </pc:sldMkLst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EBE19405-BF29-4CE6-9250-89ABA628CF02}"/>
    <pc:docChg chg="undo custSel addSld delSld modSld">
      <pc:chgData name="Ali, Syed Waqqas" userId="1b3a5f44-9498-4738-8c4e-8127257d744d" providerId="ADAL" clId="{EBE19405-BF29-4CE6-9250-89ABA628CF02}" dt="2024-02-29T23:05:44.733" v="2991" actId="20577"/>
      <pc:docMkLst>
        <pc:docMk/>
      </pc:docMkLst>
      <pc:sldChg chg="modSp mod">
        <pc:chgData name="Ali, Syed Waqqas" userId="1b3a5f44-9498-4738-8c4e-8127257d744d" providerId="ADAL" clId="{EBE19405-BF29-4CE6-9250-89ABA628CF02}" dt="2024-02-29T19:44:10.414" v="1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BE19405-BF29-4CE6-9250-89ABA628CF02}" dt="2024-02-29T19:44:10.414" v="1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9981620" sldId="407"/>
        </pc:sldMkLst>
      </pc:sldChg>
      <pc:sldChg chg="del">
        <pc:chgData name="Ali, Syed Waqqas" userId="1b3a5f44-9498-4738-8c4e-8127257d744d" providerId="ADAL" clId="{EBE19405-BF29-4CE6-9250-89ABA628CF02}" dt="2024-02-29T19:48:53.111" v="217" actId="47"/>
        <pc:sldMkLst>
          <pc:docMk/>
          <pc:sldMk cId="758083966" sldId="40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0855700" sldId="40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319837860" sldId="41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796279849" sldId="41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92291629" sldId="41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923913741" sldId="41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25356703" sldId="41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710973095" sldId="41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26275098" sldId="41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845127253" sldId="41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98561650" sldId="41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70667569" sldId="41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7768894" sldId="42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976784" sldId="42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029930477" sldId="42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0806148" sldId="42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156794175" sldId="42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96125058" sldId="42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05210551" sldId="427"/>
        </pc:sldMkLst>
      </pc:sldChg>
      <pc:sldChg chg="modSp mod">
        <pc:chgData name="Ali, Syed Waqqas" userId="1b3a5f44-9498-4738-8c4e-8127257d744d" providerId="ADAL" clId="{EBE19405-BF29-4CE6-9250-89ABA628CF02}" dt="2024-02-29T19:48:47.990" v="216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BE19405-BF29-4CE6-9250-89ABA628CF02}" dt="2024-02-29T19:48:47.990" v="216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11052109" sldId="43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658280036" sldId="43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807058313" sldId="43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56983736" sldId="43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927754105" sldId="43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64645433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84788415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25302755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112043039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729694022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32957839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97989985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47979851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56704702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34951114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65743889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58915342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8940835" sldId="44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473688498" sldId="44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0973559" sldId="45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37151500" sldId="45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127596850" sldId="45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85390984" sldId="45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508833829" sldId="45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017279397" sldId="45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231380417" sldId="45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43466040" sldId="453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67285660" sldId="454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1125910765" sldId="454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1270928036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104295596" sldId="454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071909640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359523064" sldId="45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3452597937" sldId="455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3970276269" sldId="455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40438627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150422892" sldId="456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5554691" sldId="456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632091895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9830883" sldId="456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2495780957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039482724" sldId="45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534606943" sldId="457"/>
        </pc:sldMkLst>
      </pc:sldChg>
      <pc:sldChg chg="add del">
        <pc:chgData name="Ali, Syed Waqqas" userId="1b3a5f44-9498-4738-8c4e-8127257d744d" providerId="ADAL" clId="{EBE19405-BF29-4CE6-9250-89ABA628CF02}" dt="2024-02-29T20:08:35.019" v="1794" actId="47"/>
        <pc:sldMkLst>
          <pc:docMk/>
          <pc:sldMk cId="1533008378" sldId="458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736408116" sldId="45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23471701" sldId="45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35197702" sldId="45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876614823" sldId="459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197447501" sldId="46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505578865" sldId="460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1121350178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70351696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83383517" sldId="462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614689524" sldId="46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6674969" sldId="465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438181990" sldId="46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2448870656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759696807" sldId="466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51851556" sldId="46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664079490" sldId="46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2518289669" sldId="46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957749930" sldId="46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895899719" sldId="469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69829084" sldId="470"/>
        </pc:sldMkLst>
      </pc:sldChg>
      <pc:sldChg chg="add del">
        <pc:chgData name="Ali, Syed Waqqas" userId="1b3a5f44-9498-4738-8c4e-8127257d744d" providerId="ADAL" clId="{EBE19405-BF29-4CE6-9250-89ABA628CF02}" dt="2024-02-29T20:07:54.062" v="1789" actId="47"/>
        <pc:sldMkLst>
          <pc:docMk/>
          <pc:sldMk cId="2316740361" sldId="47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394842688" sldId="470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693267818" sldId="471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01169434" sldId="471"/>
        </pc:sldMkLst>
      </pc:sldChg>
      <pc:sldChg chg="add del">
        <pc:chgData name="Ali, Syed Waqqas" userId="1b3a5f44-9498-4738-8c4e-8127257d744d" providerId="ADAL" clId="{EBE19405-BF29-4CE6-9250-89ABA628CF02}" dt="2024-02-29T20:08:18.828" v="1790" actId="47"/>
        <pc:sldMkLst>
          <pc:docMk/>
          <pc:sldMk cId="1447780289" sldId="47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856726117" sldId="472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015656130" sldId="472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75895295" sldId="473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478166367" sldId="473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95344094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139516813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90736315" sldId="475"/>
        </pc:sldMkLst>
      </pc:sldChg>
      <pc:sldChg chg="add del">
        <pc:chgData name="Ali, Syed Waqqas" userId="1b3a5f44-9498-4738-8c4e-8127257d744d" providerId="ADAL" clId="{EBE19405-BF29-4CE6-9250-89ABA628CF02}" dt="2024-02-29T20:08:38.642" v="1795" actId="47"/>
        <pc:sldMkLst>
          <pc:docMk/>
          <pc:sldMk cId="428989225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60150087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58970618" sldId="476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783181055" sldId="476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819692100" sldId="477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399752026" sldId="47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342825950" sldId="477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34786637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094732012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59270624" sldId="47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922402716" sldId="47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3175166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025743689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1567862" sldId="48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059274675" sldId="48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99255899" sldId="48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53390924" sldId="48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44665301" sldId="48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09526898" sldId="48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23350264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073757015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517625934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386137629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762045150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919269684" sldId="48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891782987" sldId="488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206558091" sldId="48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67334885" sldId="490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088651316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8892759" sldId="492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181076513" sldId="493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43335277" sldId="49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956344537" sldId="495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39292418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056495851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613215945" sldId="497"/>
        </pc:sldMkLst>
      </pc:sldChg>
      <pc:sldChg chg="modSp del mod">
        <pc:chgData name="Ali, Syed Waqqas" userId="1b3a5f44-9498-4738-8c4e-8127257d744d" providerId="ADAL" clId="{EBE19405-BF29-4CE6-9250-89ABA628CF02}" dt="2024-02-29T19:54:59.195" v="781" actId="47"/>
        <pc:sldMkLst>
          <pc:docMk/>
          <pc:sldMk cId="2404385009" sldId="498"/>
        </pc:sldMkLst>
        <pc:spChg chg="mod">
          <ac:chgData name="Ali, Syed Waqqas" userId="1b3a5f44-9498-4738-8c4e-8127257d744d" providerId="ADAL" clId="{EBE19405-BF29-4CE6-9250-89ABA628CF02}" dt="2024-02-29T19:54:55.227" v="780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mod">
        <pc:chgData name="Ali, Syed Waqqas" userId="1b3a5f44-9498-4738-8c4e-8127257d744d" providerId="ADAL" clId="{EBE19405-BF29-4CE6-9250-89ABA628CF02}" dt="2024-02-29T19:45:52.620" v="75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BE19405-BF29-4CE6-9250-89ABA628CF02}" dt="2024-02-29T19:44:18.511" v="23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BE19405-BF29-4CE6-9250-89ABA628CF02}" dt="2024-02-29T19:45:52.620" v="75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del">
        <pc:chgData name="Ali, Syed Waqqas" userId="1b3a5f44-9498-4738-8c4e-8127257d744d" providerId="ADAL" clId="{EBE19405-BF29-4CE6-9250-89ABA628CF02}" dt="2024-02-29T19:45:58.264" v="76" actId="47"/>
        <pc:sldMkLst>
          <pc:docMk/>
          <pc:sldMk cId="650735698" sldId="500"/>
        </pc:sldMkLst>
      </pc:sldChg>
      <pc:sldChg chg="modSp add mod">
        <pc:chgData name="Ali, Syed Waqqas" userId="1b3a5f44-9498-4738-8c4e-8127257d744d" providerId="ADAL" clId="{EBE19405-BF29-4CE6-9250-89ABA628CF02}" dt="2024-02-29T19:58:50.493" v="1129" actId="20577"/>
        <pc:sldMkLst>
          <pc:docMk/>
          <pc:sldMk cId="322105786" sldId="501"/>
        </pc:sldMkLst>
        <pc:spChg chg="mod">
          <ac:chgData name="Ali, Syed Waqqas" userId="1b3a5f44-9498-4738-8c4e-8127257d744d" providerId="ADAL" clId="{EBE19405-BF29-4CE6-9250-89ABA628CF02}" dt="2024-02-29T19:58:50.493" v="1129" actId="20577"/>
          <ac:spMkLst>
            <pc:docMk/>
            <pc:sldMk cId="322105786" sldId="501"/>
            <ac:spMk id="2" creationId="{E9B15A67-F0FE-275A-6CA6-0705C80DC096}"/>
          </ac:spMkLst>
        </pc:spChg>
        <pc:spChg chg="mod">
          <ac:chgData name="Ali, Syed Waqqas" userId="1b3a5f44-9498-4738-8c4e-8127257d744d" providerId="ADAL" clId="{EBE19405-BF29-4CE6-9250-89ABA628CF02}" dt="2024-02-29T19:57:23.653" v="1111" actId="20577"/>
          <ac:spMkLst>
            <pc:docMk/>
            <pc:sldMk cId="322105786" sldId="501"/>
            <ac:spMk id="3" creationId="{3768F596-1D9E-ECAE-BB29-E25AE84D7B0E}"/>
          </ac:spMkLst>
        </pc:spChg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03927803" sldId="50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4489429" sldId="502"/>
        </pc:sldMkLst>
      </pc:sldChg>
      <pc:sldChg chg="modSp add mod">
        <pc:chgData name="Ali, Syed Waqqas" userId="1b3a5f44-9498-4738-8c4e-8127257d744d" providerId="ADAL" clId="{EBE19405-BF29-4CE6-9250-89ABA628CF02}" dt="2024-02-29T20:12:07.169" v="1903" actId="2711"/>
        <pc:sldMkLst>
          <pc:docMk/>
          <pc:sldMk cId="2013848983" sldId="502"/>
        </pc:sldMkLst>
        <pc:spChg chg="mod">
          <ac:chgData name="Ali, Syed Waqqas" userId="1b3a5f44-9498-4738-8c4e-8127257d744d" providerId="ADAL" clId="{EBE19405-BF29-4CE6-9250-89ABA628CF02}" dt="2024-02-29T20:12:07.169" v="1903" actId="2711"/>
          <ac:spMkLst>
            <pc:docMk/>
            <pc:sldMk cId="2013848983" sldId="502"/>
            <ac:spMk id="3" creationId="{8A94BC18-4A7B-DC4A-E54F-5307464A6E3D}"/>
          </ac:spMkLst>
        </pc:spChg>
      </pc:sldChg>
      <pc:sldChg chg="add del">
        <pc:chgData name="Ali, Syed Waqqas" userId="1b3a5f44-9498-4738-8c4e-8127257d744d" providerId="ADAL" clId="{EBE19405-BF29-4CE6-9250-89ABA628CF02}" dt="2024-02-29T19:46:11.502" v="79" actId="47"/>
        <pc:sldMkLst>
          <pc:docMk/>
          <pc:sldMk cId="1682902312" sldId="503"/>
        </pc:sldMkLst>
      </pc:sldChg>
      <pc:sldChg chg="del">
        <pc:chgData name="Ali, Syed Waqqas" userId="1b3a5f44-9498-4738-8c4e-8127257d744d" providerId="ADAL" clId="{EBE19405-BF29-4CE6-9250-89ABA628CF02}" dt="2024-02-29T19:46:12.098" v="80" actId="47"/>
        <pc:sldMkLst>
          <pc:docMk/>
          <pc:sldMk cId="1548818676" sldId="504"/>
        </pc:sldMkLst>
      </pc:sldChg>
      <pc:sldChg chg="del">
        <pc:chgData name="Ali, Syed Waqqas" userId="1b3a5f44-9498-4738-8c4e-8127257d744d" providerId="ADAL" clId="{EBE19405-BF29-4CE6-9250-89ABA628CF02}" dt="2024-02-29T19:46:13.062" v="81" actId="47"/>
        <pc:sldMkLst>
          <pc:docMk/>
          <pc:sldMk cId="2199396216" sldId="505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235869558" sldId="506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6882946" sldId="507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32806643" sldId="508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648575276" sldId="509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94363833" sldId="510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465275690" sldId="511"/>
        </pc:sldMkLst>
      </pc:sldChg>
      <pc:sldChg chg="addSp delSp modSp mod">
        <pc:chgData name="Ali, Syed Waqqas" userId="1b3a5f44-9498-4738-8c4e-8127257d744d" providerId="ADAL" clId="{EBE19405-BF29-4CE6-9250-89ABA628CF02}" dt="2024-02-29T23:05:44.733" v="2991" actId="20577"/>
        <pc:sldMkLst>
          <pc:docMk/>
          <pc:sldMk cId="3378384060" sldId="512"/>
        </pc:sldMkLst>
        <pc:spChg chg="mod">
          <ac:chgData name="Ali, Syed Waqqas" userId="1b3a5f44-9498-4738-8c4e-8127257d744d" providerId="ADAL" clId="{EBE19405-BF29-4CE6-9250-89ABA628CF02}" dt="2024-02-29T20:16:36.715" v="2980" actId="20577"/>
          <ac:spMkLst>
            <pc:docMk/>
            <pc:sldMk cId="3378384060" sldId="512"/>
            <ac:spMk id="2" creationId="{C9B53698-76F2-7CE1-BE8F-84D6373DA823}"/>
          </ac:spMkLst>
        </pc:spChg>
        <pc:spChg chg="mod">
          <ac:chgData name="Ali, Syed Waqqas" userId="1b3a5f44-9498-4738-8c4e-8127257d744d" providerId="ADAL" clId="{EBE19405-BF29-4CE6-9250-89ABA628CF02}" dt="2024-02-29T23:05:44.733" v="2991" actId="20577"/>
          <ac:spMkLst>
            <pc:docMk/>
            <pc:sldMk cId="3378384060" sldId="512"/>
            <ac:spMk id="3" creationId="{B1B1F289-C9F5-D1FD-F22D-27F964CE66D8}"/>
          </ac:spMkLst>
        </pc:spChg>
        <pc:spChg chg="del">
          <ac:chgData name="Ali, Syed Waqqas" userId="1b3a5f44-9498-4738-8c4e-8127257d744d" providerId="ADAL" clId="{EBE19405-BF29-4CE6-9250-89ABA628CF02}" dt="2024-02-29T19:46:15.105" v="82" actId="478"/>
          <ac:spMkLst>
            <pc:docMk/>
            <pc:sldMk cId="3378384060" sldId="512"/>
            <ac:spMk id="9" creationId="{DBEBEA02-B79A-988E-2236-8361422432F1}"/>
          </ac:spMkLst>
        </pc:spChg>
        <pc:spChg chg="del">
          <ac:chgData name="Ali, Syed Waqqas" userId="1b3a5f44-9498-4738-8c4e-8127257d744d" providerId="ADAL" clId="{EBE19405-BF29-4CE6-9250-89ABA628CF02}" dt="2024-02-29T19:46:18.586" v="88" actId="478"/>
          <ac:spMkLst>
            <pc:docMk/>
            <pc:sldMk cId="3378384060" sldId="512"/>
            <ac:spMk id="10" creationId="{579F1B23-9078-9D82-5F11-F3FA200BF5F3}"/>
          </ac:spMkLst>
        </pc:spChg>
        <pc:spChg chg="del">
          <ac:chgData name="Ali, Syed Waqqas" userId="1b3a5f44-9498-4738-8c4e-8127257d744d" providerId="ADAL" clId="{EBE19405-BF29-4CE6-9250-89ABA628CF02}" dt="2024-02-29T19:46:18.059" v="87" actId="478"/>
          <ac:spMkLst>
            <pc:docMk/>
            <pc:sldMk cId="3378384060" sldId="512"/>
            <ac:spMk id="11" creationId="{AE5154E9-CD76-C385-0B50-B9E34BD9E581}"/>
          </ac:spMkLst>
        </pc:spChg>
        <pc:spChg chg="add mod">
          <ac:chgData name="Ali, Syed Waqqas" userId="1b3a5f44-9498-4738-8c4e-8127257d744d" providerId="ADAL" clId="{EBE19405-BF29-4CE6-9250-89ABA628CF02}" dt="2024-02-29T19:47:29.402" v="135" actId="1076"/>
          <ac:spMkLst>
            <pc:docMk/>
            <pc:sldMk cId="3378384060" sldId="512"/>
            <ac:spMk id="12" creationId="{CC82CD16-822A-B7EC-45E6-54E9F57DF602}"/>
          </ac:spMkLst>
        </pc:spChg>
        <pc:spChg chg="add mod">
          <ac:chgData name="Ali, Syed Waqqas" userId="1b3a5f44-9498-4738-8c4e-8127257d744d" providerId="ADAL" clId="{EBE19405-BF29-4CE6-9250-89ABA628CF02}" dt="2024-02-29T19:48:05.207" v="204" actId="1076"/>
          <ac:spMkLst>
            <pc:docMk/>
            <pc:sldMk cId="3378384060" sldId="512"/>
            <ac:spMk id="13" creationId="{70E0217D-416F-9E64-DF15-B5269368EFFB}"/>
          </ac:spMkLst>
        </pc:spChg>
        <pc:spChg chg="del">
          <ac:chgData name="Ali, Syed Waqqas" userId="1b3a5f44-9498-4738-8c4e-8127257d744d" providerId="ADAL" clId="{EBE19405-BF29-4CE6-9250-89ABA628CF02}" dt="2024-02-29T19:46:19.272" v="89" actId="478"/>
          <ac:spMkLst>
            <pc:docMk/>
            <pc:sldMk cId="3378384060" sldId="512"/>
            <ac:spMk id="14" creationId="{D8CEE0CD-493D-370A-EF39-A5761E5E1D6C}"/>
          </ac:spMkLst>
        </pc:spChg>
        <pc:spChg chg="del">
          <ac:chgData name="Ali, Syed Waqqas" userId="1b3a5f44-9498-4738-8c4e-8127257d744d" providerId="ADAL" clId="{EBE19405-BF29-4CE6-9250-89ABA628CF02}" dt="2024-02-29T19:46:15.673" v="83" actId="478"/>
          <ac:spMkLst>
            <pc:docMk/>
            <pc:sldMk cId="3378384060" sldId="512"/>
            <ac:spMk id="15" creationId="{61A342E3-CA89-E1D0-381B-790B92AF14A8}"/>
          </ac:spMkLst>
        </pc:spChg>
        <pc:spChg chg="del">
          <ac:chgData name="Ali, Syed Waqqas" userId="1b3a5f44-9498-4738-8c4e-8127257d744d" providerId="ADAL" clId="{EBE19405-BF29-4CE6-9250-89ABA628CF02}" dt="2024-02-29T19:46:17.452" v="86" actId="478"/>
          <ac:spMkLst>
            <pc:docMk/>
            <pc:sldMk cId="3378384060" sldId="512"/>
            <ac:spMk id="16" creationId="{4831835F-6FCF-6039-1510-D6D54289E5BF}"/>
          </ac:spMkLst>
        </pc:spChg>
        <pc:spChg chg="del">
          <ac:chgData name="Ali, Syed Waqqas" userId="1b3a5f44-9498-4738-8c4e-8127257d744d" providerId="ADAL" clId="{EBE19405-BF29-4CE6-9250-89ABA628CF02}" dt="2024-02-29T19:46:20.912" v="92" actId="478"/>
          <ac:spMkLst>
            <pc:docMk/>
            <pc:sldMk cId="3378384060" sldId="512"/>
            <ac:spMk id="17" creationId="{06FA8694-D179-80A3-5844-FC0F06B9470C}"/>
          </ac:spMkLst>
        </pc:spChg>
        <pc:spChg chg="del">
          <ac:chgData name="Ali, Syed Waqqas" userId="1b3a5f44-9498-4738-8c4e-8127257d744d" providerId="ADAL" clId="{EBE19405-BF29-4CE6-9250-89ABA628CF02}" dt="2024-02-29T19:46:16.275" v="84" actId="478"/>
          <ac:spMkLst>
            <pc:docMk/>
            <pc:sldMk cId="3378384060" sldId="512"/>
            <ac:spMk id="18" creationId="{5251E79D-8B65-B492-5B0D-A517CCA913C9}"/>
          </ac:spMkLst>
        </pc:spChg>
        <pc:spChg chg="del">
          <ac:chgData name="Ali, Syed Waqqas" userId="1b3a5f44-9498-4738-8c4e-8127257d744d" providerId="ADAL" clId="{EBE19405-BF29-4CE6-9250-89ABA628CF02}" dt="2024-02-29T19:46:16.944" v="85" actId="478"/>
          <ac:spMkLst>
            <pc:docMk/>
            <pc:sldMk cId="3378384060" sldId="512"/>
            <ac:spMk id="19" creationId="{F1DAA484-A274-0384-D004-DF64E7D64277}"/>
          </ac:spMkLst>
        </pc:spChg>
        <pc:spChg chg="del">
          <ac:chgData name="Ali, Syed Waqqas" userId="1b3a5f44-9498-4738-8c4e-8127257d744d" providerId="ADAL" clId="{EBE19405-BF29-4CE6-9250-89ABA628CF02}" dt="2024-02-29T19:46:19.749" v="90" actId="478"/>
          <ac:spMkLst>
            <pc:docMk/>
            <pc:sldMk cId="3378384060" sldId="512"/>
            <ac:spMk id="20" creationId="{745933CC-6F0E-4D3E-8D3E-36E5D21A326B}"/>
          </ac:spMkLst>
        </pc:spChg>
        <pc:spChg chg="del">
          <ac:chgData name="Ali, Syed Waqqas" userId="1b3a5f44-9498-4738-8c4e-8127257d744d" providerId="ADAL" clId="{EBE19405-BF29-4CE6-9250-89ABA628CF02}" dt="2024-02-29T19:46:20.333" v="91" actId="478"/>
          <ac:spMkLst>
            <pc:docMk/>
            <pc:sldMk cId="3378384060" sldId="512"/>
            <ac:spMk id="21" creationId="{9182E2DA-25B7-C35E-A36A-12E0CBD72D3B}"/>
          </ac:spMkLst>
        </pc:spChg>
      </pc:sldChg>
      <pc:sldChg chg="del">
        <pc:chgData name="Ali, Syed Waqqas" userId="1b3a5f44-9498-4738-8c4e-8127257d744d" providerId="ADAL" clId="{EBE19405-BF29-4CE6-9250-89ABA628CF02}" dt="2024-02-29T19:48:08.050" v="205" actId="47"/>
        <pc:sldMkLst>
          <pc:docMk/>
          <pc:sldMk cId="3468494689" sldId="513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87039036" sldId="51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04414205" sldId="51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70596395" sldId="515"/>
        </pc:sldMkLst>
      </pc:sldChg>
      <pc:sldChg chg="add del">
        <pc:chgData name="Ali, Syed Waqqas" userId="1b3a5f44-9498-4738-8c4e-8127257d744d" providerId="ADAL" clId="{EBE19405-BF29-4CE6-9250-89ABA628CF02}" dt="2024-02-29T20:08:28.568" v="1791" actId="47"/>
        <pc:sldMkLst>
          <pc:docMk/>
          <pc:sldMk cId="3858389470" sldId="515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57281782" sldId="516"/>
        </pc:sldMkLst>
      </pc:sldChg>
      <pc:sldChg chg="add del">
        <pc:chgData name="Ali, Syed Waqqas" userId="1b3a5f44-9498-4738-8c4e-8127257d744d" providerId="ADAL" clId="{EBE19405-BF29-4CE6-9250-89ABA628CF02}" dt="2024-02-29T20:08:29.952" v="1792" actId="47"/>
        <pc:sldMkLst>
          <pc:docMk/>
          <pc:sldMk cId="205188901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2743258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43059330" sldId="517"/>
        </pc:sldMkLst>
      </pc:sldChg>
      <pc:sldChg chg="add del">
        <pc:chgData name="Ali, Syed Waqqas" userId="1b3a5f44-9498-4738-8c4e-8127257d744d" providerId="ADAL" clId="{EBE19405-BF29-4CE6-9250-89ABA628CF02}" dt="2024-02-29T20:08:30.572" v="1793" actId="47"/>
        <pc:sldMkLst>
          <pc:docMk/>
          <pc:sldMk cId="3410521304" sldId="51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834951580" sldId="51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04896974" sldId="51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082682567" sldId="518"/>
        </pc:sldMkLst>
      </pc:sldChg>
      <pc:sldChg chg="modSp add mod">
        <pc:chgData name="Ali, Syed Waqqas" userId="1b3a5f44-9498-4738-8c4e-8127257d744d" providerId="ADAL" clId="{EBE19405-BF29-4CE6-9250-89ABA628CF02}" dt="2024-02-29T19:50:36.638" v="412" actId="20577"/>
        <pc:sldMkLst>
          <pc:docMk/>
          <pc:sldMk cId="2578060084" sldId="519"/>
        </pc:sldMkLst>
        <pc:spChg chg="mod">
          <ac:chgData name="Ali, Syed Waqqas" userId="1b3a5f44-9498-4738-8c4e-8127257d744d" providerId="ADAL" clId="{EBE19405-BF29-4CE6-9250-89ABA628CF02}" dt="2024-02-29T19:49:38.518" v="223" actId="20577"/>
          <ac:spMkLst>
            <pc:docMk/>
            <pc:sldMk cId="2578060084" sldId="519"/>
            <ac:spMk id="2" creationId="{1655BABF-404E-3E74-8E79-BC1223FD02E5}"/>
          </ac:spMkLst>
        </pc:spChg>
        <pc:spChg chg="mod">
          <ac:chgData name="Ali, Syed Waqqas" userId="1b3a5f44-9498-4738-8c4e-8127257d744d" providerId="ADAL" clId="{EBE19405-BF29-4CE6-9250-89ABA628CF02}" dt="2024-02-29T19:50:36.638" v="412" actId="20577"/>
          <ac:spMkLst>
            <pc:docMk/>
            <pc:sldMk cId="2578060084" sldId="519"/>
            <ac:spMk id="3" creationId="{A082D224-EC51-F0C0-3FAB-CEE96D0C2155}"/>
          </ac:spMkLst>
        </pc:spChg>
      </pc:sldChg>
      <pc:sldChg chg="modSp add mod">
        <pc:chgData name="Ali, Syed Waqqas" userId="1b3a5f44-9498-4738-8c4e-8127257d744d" providerId="ADAL" clId="{EBE19405-BF29-4CE6-9250-89ABA628CF02}" dt="2024-02-29T19:53:16.027" v="628" actId="20577"/>
        <pc:sldMkLst>
          <pc:docMk/>
          <pc:sldMk cId="2032712494" sldId="520"/>
        </pc:sldMkLst>
        <pc:spChg chg="mod">
          <ac:chgData name="Ali, Syed Waqqas" userId="1b3a5f44-9498-4738-8c4e-8127257d744d" providerId="ADAL" clId="{EBE19405-BF29-4CE6-9250-89ABA628CF02}" dt="2024-02-29T19:51:46.447" v="415" actId="20577"/>
          <ac:spMkLst>
            <pc:docMk/>
            <pc:sldMk cId="2032712494" sldId="520"/>
            <ac:spMk id="2" creationId="{52ABA66A-DD2E-F62B-42D5-412CF2BC9D89}"/>
          </ac:spMkLst>
        </pc:spChg>
        <pc:spChg chg="mod">
          <ac:chgData name="Ali, Syed Waqqas" userId="1b3a5f44-9498-4738-8c4e-8127257d744d" providerId="ADAL" clId="{EBE19405-BF29-4CE6-9250-89ABA628CF02}" dt="2024-02-29T19:53:16.027" v="628" actId="20577"/>
          <ac:spMkLst>
            <pc:docMk/>
            <pc:sldMk cId="2032712494" sldId="520"/>
            <ac:spMk id="3" creationId="{3E7AFBF5-57B0-1B08-955F-50C61EFE78C0}"/>
          </ac:spMkLst>
        </pc:spChg>
      </pc:sldChg>
      <pc:sldChg chg="modSp add mod">
        <pc:chgData name="Ali, Syed Waqqas" userId="1b3a5f44-9498-4738-8c4e-8127257d744d" providerId="ADAL" clId="{EBE19405-BF29-4CE6-9250-89ABA628CF02}" dt="2024-02-29T19:54:36.634" v="778" actId="20577"/>
        <pc:sldMkLst>
          <pc:docMk/>
          <pc:sldMk cId="1945015360" sldId="521"/>
        </pc:sldMkLst>
        <pc:spChg chg="mod">
          <ac:chgData name="Ali, Syed Waqqas" userId="1b3a5f44-9498-4738-8c4e-8127257d744d" providerId="ADAL" clId="{EBE19405-BF29-4CE6-9250-89ABA628CF02}" dt="2024-02-29T19:54:09.052" v="635" actId="403"/>
          <ac:spMkLst>
            <pc:docMk/>
            <pc:sldMk cId="1945015360" sldId="521"/>
            <ac:spMk id="2" creationId="{3E53EF02-3E28-8B14-2CD9-1000E4E4090B}"/>
          </ac:spMkLst>
        </pc:spChg>
        <pc:spChg chg="mod">
          <ac:chgData name="Ali, Syed Waqqas" userId="1b3a5f44-9498-4738-8c4e-8127257d744d" providerId="ADAL" clId="{EBE19405-BF29-4CE6-9250-89ABA628CF02}" dt="2024-02-29T19:54:36.634" v="778" actId="20577"/>
          <ac:spMkLst>
            <pc:docMk/>
            <pc:sldMk cId="1945015360" sldId="521"/>
            <ac:spMk id="3" creationId="{0CD0D98F-7A38-2674-AB44-C1A22E8C1EAB}"/>
          </ac:spMkLst>
        </pc:spChg>
      </pc:sldChg>
      <pc:sldChg chg="modSp add mod">
        <pc:chgData name="Ali, Syed Waqqas" userId="1b3a5f44-9498-4738-8c4e-8127257d744d" providerId="ADAL" clId="{EBE19405-BF29-4CE6-9250-89ABA628CF02}" dt="2024-02-29T19:56:33.428" v="1109" actId="20577"/>
        <pc:sldMkLst>
          <pc:docMk/>
          <pc:sldMk cId="155507386" sldId="522"/>
        </pc:sldMkLst>
        <pc:spChg chg="mod">
          <ac:chgData name="Ali, Syed Waqqas" userId="1b3a5f44-9498-4738-8c4e-8127257d744d" providerId="ADAL" clId="{EBE19405-BF29-4CE6-9250-89ABA628CF02}" dt="2024-02-29T19:55:47.126" v="791" actId="20577"/>
          <ac:spMkLst>
            <pc:docMk/>
            <pc:sldMk cId="155507386" sldId="522"/>
            <ac:spMk id="2" creationId="{EC4119DC-48B1-B5BC-A38A-3EAC5318537E}"/>
          </ac:spMkLst>
        </pc:spChg>
        <pc:spChg chg="mod">
          <ac:chgData name="Ali, Syed Waqqas" userId="1b3a5f44-9498-4738-8c4e-8127257d744d" providerId="ADAL" clId="{EBE19405-BF29-4CE6-9250-89ABA628CF02}" dt="2024-02-29T19:56:33.428" v="1109" actId="20577"/>
          <ac:spMkLst>
            <pc:docMk/>
            <pc:sldMk cId="155507386" sldId="522"/>
            <ac:spMk id="3" creationId="{B4EE3BC8-6E2D-1148-080A-BC82BF7CAB71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53.922" v="1699" actId="113"/>
        <pc:sldMkLst>
          <pc:docMk/>
          <pc:sldMk cId="945401991" sldId="523"/>
        </pc:sldMkLst>
        <pc:spChg chg="mod">
          <ac:chgData name="Ali, Syed Waqqas" userId="1b3a5f44-9498-4738-8c4e-8127257d744d" providerId="ADAL" clId="{EBE19405-BF29-4CE6-9250-89ABA628CF02}" dt="2024-02-29T19:58:46.918" v="1125" actId="20577"/>
          <ac:spMkLst>
            <pc:docMk/>
            <pc:sldMk cId="945401991" sldId="523"/>
            <ac:spMk id="2" creationId="{F36EA5D8-7594-1864-15AA-A3F0E7810072}"/>
          </ac:spMkLst>
        </pc:spChg>
        <pc:spChg chg="mod">
          <ac:chgData name="Ali, Syed Waqqas" userId="1b3a5f44-9498-4738-8c4e-8127257d744d" providerId="ADAL" clId="{EBE19405-BF29-4CE6-9250-89ABA628CF02}" dt="2024-02-29T20:05:53.922" v="1699" actId="113"/>
          <ac:spMkLst>
            <pc:docMk/>
            <pc:sldMk cId="945401991" sldId="523"/>
            <ac:spMk id="3" creationId="{ED29242D-5B26-42DB-43C8-F720D4286F57}"/>
          </ac:spMkLst>
        </pc:spChg>
      </pc:sldChg>
      <pc:sldChg chg="modSp add mod">
        <pc:chgData name="Ali, Syed Waqqas" userId="1b3a5f44-9498-4738-8c4e-8127257d744d" providerId="ADAL" clId="{EBE19405-BF29-4CE6-9250-89ABA628CF02}" dt="2024-02-29T19:58:44.149" v="1121" actId="20577"/>
        <pc:sldMkLst>
          <pc:docMk/>
          <pc:sldMk cId="363084132" sldId="524"/>
        </pc:sldMkLst>
        <pc:spChg chg="mod">
          <ac:chgData name="Ali, Syed Waqqas" userId="1b3a5f44-9498-4738-8c4e-8127257d744d" providerId="ADAL" clId="{EBE19405-BF29-4CE6-9250-89ABA628CF02}" dt="2024-02-29T19:58:44.149" v="1121" actId="20577"/>
          <ac:spMkLst>
            <pc:docMk/>
            <pc:sldMk cId="363084132" sldId="524"/>
            <ac:spMk id="2" creationId="{B0FC5AF5-EBAC-96F6-D479-FD4DC988FCF3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8.584" v="1428" actId="403"/>
        <pc:sldMkLst>
          <pc:docMk/>
          <pc:sldMk cId="2172837050" sldId="525"/>
        </pc:sldMkLst>
        <pc:spChg chg="mod">
          <ac:chgData name="Ali, Syed Waqqas" userId="1b3a5f44-9498-4738-8c4e-8127257d744d" providerId="ADAL" clId="{EBE19405-BF29-4CE6-9250-89ABA628CF02}" dt="2024-02-29T20:00:28.584" v="1428" actId="403"/>
          <ac:spMkLst>
            <pc:docMk/>
            <pc:sldMk cId="2172837050" sldId="525"/>
            <ac:spMk id="2" creationId="{9E84368A-B322-44E4-CCFA-0CB5085A0FD4}"/>
          </ac:spMkLst>
        </pc:spChg>
        <pc:spChg chg="mod">
          <ac:chgData name="Ali, Syed Waqqas" userId="1b3a5f44-9498-4738-8c4e-8127257d744d" providerId="ADAL" clId="{EBE19405-BF29-4CE6-9250-89ABA628CF02}" dt="2024-02-29T20:00:03.313" v="1372" actId="20577"/>
          <ac:spMkLst>
            <pc:docMk/>
            <pc:sldMk cId="2172837050" sldId="525"/>
            <ac:spMk id="3" creationId="{2BE62272-277B-820D-80B1-16ED7A0BEB4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5.943" v="1427" actId="403"/>
        <pc:sldMkLst>
          <pc:docMk/>
          <pc:sldMk cId="3527907670" sldId="526"/>
        </pc:sldMkLst>
        <pc:spChg chg="mod">
          <ac:chgData name="Ali, Syed Waqqas" userId="1b3a5f44-9498-4738-8c4e-8127257d744d" providerId="ADAL" clId="{EBE19405-BF29-4CE6-9250-89ABA628CF02}" dt="2024-02-29T20:00:25.943" v="1427" actId="403"/>
          <ac:spMkLst>
            <pc:docMk/>
            <pc:sldMk cId="3527907670" sldId="526"/>
            <ac:spMk id="2" creationId="{1C6C28FE-48E2-D271-446F-9427751C8117}"/>
          </ac:spMkLst>
        </pc:spChg>
        <pc:spChg chg="mod">
          <ac:chgData name="Ali, Syed Waqqas" userId="1b3a5f44-9498-4738-8c4e-8127257d744d" providerId="ADAL" clId="{EBE19405-BF29-4CE6-9250-89ABA628CF02}" dt="2024-02-29T20:00:17.598" v="1422" actId="20577"/>
          <ac:spMkLst>
            <pc:docMk/>
            <pc:sldMk cId="3527907670" sldId="526"/>
            <ac:spMk id="3" creationId="{81EB41AA-7E23-D876-3DB4-48FB53DAB710}"/>
          </ac:spMkLst>
        </pc:spChg>
      </pc:sldChg>
      <pc:sldChg chg="modSp add mod">
        <pc:chgData name="Ali, Syed Waqqas" userId="1b3a5f44-9498-4738-8c4e-8127257d744d" providerId="ADAL" clId="{EBE19405-BF29-4CE6-9250-89ABA628CF02}" dt="2024-02-29T20:01:13.126" v="1611" actId="20577"/>
        <pc:sldMkLst>
          <pc:docMk/>
          <pc:sldMk cId="1452101507" sldId="527"/>
        </pc:sldMkLst>
        <pc:spChg chg="mod">
          <ac:chgData name="Ali, Syed Waqqas" userId="1b3a5f44-9498-4738-8c4e-8127257d744d" providerId="ADAL" clId="{EBE19405-BF29-4CE6-9250-89ABA628CF02}" dt="2024-02-29T20:01:13.126" v="1611" actId="20577"/>
          <ac:spMkLst>
            <pc:docMk/>
            <pc:sldMk cId="1452101507" sldId="527"/>
            <ac:spMk id="3" creationId="{76496F9C-2297-60B6-17EA-1A54F0D607DC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2:50.584" v="1622" actId="20577"/>
        <pc:sldMkLst>
          <pc:docMk/>
          <pc:sldMk cId="472190313" sldId="528"/>
        </pc:sldMkLst>
        <pc:spChg chg="mod">
          <ac:chgData name="Ali, Syed Waqqas" userId="1b3a5f44-9498-4738-8c4e-8127257d744d" providerId="ADAL" clId="{EBE19405-BF29-4CE6-9250-89ABA628CF02}" dt="2024-02-29T20:01:18.463" v="1614" actId="20577"/>
          <ac:spMkLst>
            <pc:docMk/>
            <pc:sldMk cId="472190313" sldId="528"/>
            <ac:spMk id="2" creationId="{44BDCB88-36F7-F480-61A0-CC178771EFDC}"/>
          </ac:spMkLst>
        </pc:spChg>
        <pc:spChg chg="mod">
          <ac:chgData name="Ali, Syed Waqqas" userId="1b3a5f44-9498-4738-8c4e-8127257d744d" providerId="ADAL" clId="{EBE19405-BF29-4CE6-9250-89ABA628CF02}" dt="2024-02-29T20:02:50.584" v="1622" actId="20577"/>
          <ac:spMkLst>
            <pc:docMk/>
            <pc:sldMk cId="472190313" sldId="528"/>
            <ac:spMk id="3" creationId="{57278C5A-7DD8-27A3-0D07-B35DB0A9C4D2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9" creationId="{FAF7F8E5-0F7F-CE5F-28D1-EA4F99790A33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0" creationId="{73E532E9-01B5-CE8D-A72B-19AA2FB3A9F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1" creationId="{7423C9F8-7173-F91C-7BF4-A625F45E68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4" creationId="{5EC6182D-37FB-A481-1064-0C4315DF591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5" creationId="{186A6AF4-8E65-44CB-2BB2-BF3841D65A26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9" creationId="{A3439D09-CC6E-1C7E-505A-7EC6445FCF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3" creationId="{A5A99564-9E73-F097-4257-B10D9E831D3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4" creationId="{02E2350F-8BE8-2792-2A67-BE0EBD11F5B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5" creationId="{44090CB7-9A60-4A4B-8D8A-241F09298204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6" creationId="{30DCB758-36AA-D434-6B35-1CCE496562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7" creationId="{674B5E26-DE14-5E50-18A8-7FC4C6EBFB8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1" creationId="{63AC0323-8891-6134-1785-AAB32BEBF6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2" creationId="{FB662E3F-E66D-3A8A-FEB2-ACC452D5EF90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4" creationId="{9CCD20D4-F5A7-DD75-2B35-5CDF8E57356A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6" creationId="{C61D60BB-FDEE-9B20-D41A-C53C33E4DFC0}"/>
          </ac:spMkLst>
        </pc:sp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2" creationId="{C52D0003-56A7-0C9E-AA3D-E5E2A7E886D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3" creationId="{04B831CF-AD9C-7A2E-6B79-808E7CE9C25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6" creationId="{C3C5B4C7-D24D-8AA4-805F-AD27CB11B00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7" creationId="{930393F4-2B46-0BF1-2346-90C031186D5B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8" creationId="{DCA4FDF7-9926-1D41-7787-60685819D417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0" creationId="{6E405C1A-DB89-B5DE-6FCE-AFDA05CB6248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1" creationId="{F8F59212-81AD-46F0-CC74-E873343205E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2" creationId="{2536906A-FA3A-5027-FF44-AA67A6FDE7A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8" creationId="{4E3E20E1-FD2C-2F8D-75AF-31F595CF2713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9" creationId="{5CD48221-5E6B-A449-B324-54F6E2F72334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0" creationId="{CFDF81EB-E053-F58B-3CAE-0DC5BF4951AE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3" creationId="{9B919EBD-860D-FC86-B088-32E7F26C6A3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5" creationId="{70D0AC77-A0F3-C476-BE67-DE66F589D0ED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7" creationId="{8DCCBDD3-BE6B-85E3-04A3-B080F3F519AA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3:14.329" v="1632" actId="20577"/>
        <pc:sldMkLst>
          <pc:docMk/>
          <pc:sldMk cId="3525543556" sldId="529"/>
        </pc:sldMkLst>
        <pc:spChg chg="mod">
          <ac:chgData name="Ali, Syed Waqqas" userId="1b3a5f44-9498-4738-8c4e-8127257d744d" providerId="ADAL" clId="{EBE19405-BF29-4CE6-9250-89ABA628CF02}" dt="2024-02-29T20:02:55.361" v="1624" actId="20577"/>
          <ac:spMkLst>
            <pc:docMk/>
            <pc:sldMk cId="3525543556" sldId="529"/>
            <ac:spMk id="3" creationId="{2BF9C2C9-474D-7359-4982-849339353E7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9" creationId="{38AF7511-905F-4C8F-03C0-F70F316479B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0" creationId="{4D3DCC25-920E-BC60-3950-58851D5D34B7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1" creationId="{86A0B73D-42DF-03D4-176A-B6756D3F68C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4" creationId="{7A45FD01-5FBB-B8A2-4A08-3E859D4F6CC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5" creationId="{4B1DA29C-DDF4-4202-4E18-0A3528C8CC5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9" creationId="{E7A08786-A4F3-1673-493C-B7BA5CDB2CE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3" creationId="{2A517EB0-3F07-3578-E3FF-02CD0CA7279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4" creationId="{B58EECD1-39FA-9B8B-5E68-B4933B3C73F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5" creationId="{CE300137-F4C7-E7CF-E01D-15B83D8EDDE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6" creationId="{836C488C-D3FF-E6A3-6239-84C57A90825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7" creationId="{C9452206-F39B-7A79-9A52-AA9CED89E0E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31" creationId="{6D414F35-C219-8DA2-BB17-ECBBA840D7CD}"/>
          </ac:spMkLst>
        </pc:spChg>
        <pc:spChg chg="add mod">
          <ac:chgData name="Ali, Syed Waqqas" userId="1b3a5f44-9498-4738-8c4e-8127257d744d" providerId="ADAL" clId="{EBE19405-BF29-4CE6-9250-89ABA628CF02}" dt="2024-02-29T20:03:11.105" v="1628" actId="20577"/>
          <ac:spMkLst>
            <pc:docMk/>
            <pc:sldMk cId="3525543556" sldId="529"/>
            <ac:spMk id="32" creationId="{D4029A50-FF8A-7DB4-4B57-26C15C605668}"/>
          </ac:spMkLst>
        </pc:spChg>
        <pc:spChg chg="add mod">
          <ac:chgData name="Ali, Syed Waqqas" userId="1b3a5f44-9498-4738-8c4e-8127257d744d" providerId="ADAL" clId="{EBE19405-BF29-4CE6-9250-89ABA628CF02}" dt="2024-02-29T20:03:14.329" v="1632" actId="20577"/>
          <ac:spMkLst>
            <pc:docMk/>
            <pc:sldMk cId="3525543556" sldId="529"/>
            <ac:spMk id="34" creationId="{A00F0A0F-D627-B467-FC18-C48ADE0B7AE9}"/>
          </ac:spMkLst>
        </pc:spChg>
        <pc:spChg chg="add mod">
          <ac:chgData name="Ali, Syed Waqqas" userId="1b3a5f44-9498-4738-8c4e-8127257d744d" providerId="ADAL" clId="{EBE19405-BF29-4CE6-9250-89ABA628CF02}" dt="2024-02-29T20:03:07.637" v="1626" actId="20577"/>
          <ac:spMkLst>
            <pc:docMk/>
            <pc:sldMk cId="3525543556" sldId="529"/>
            <ac:spMk id="36" creationId="{F74F8125-930E-F14E-7E20-F3173C330CAC}"/>
          </ac:spMkLst>
        </pc:sp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2" creationId="{AA619257-A836-D892-8D25-F8C5FAA8D01D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3" creationId="{BDC2FB71-FB68-4223-0FB3-F7A36B88C62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6" creationId="{636BC4B9-240A-55AD-3F9D-8D9E47ED8EEC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7" creationId="{DD9B8C62-7E42-5728-9160-24966403D3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8" creationId="{0B18C98F-3EEA-17C6-1E18-F1C102524CC5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0" creationId="{42533445-81C4-056B-5BEE-C4BF42C7571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1" creationId="{172663A4-C7BE-6C0A-D5F3-DF87FE1A231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2" creationId="{FAAEAF5E-5F6A-72F9-CCCC-BB44FB55DD09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8" creationId="{773AA21E-450B-57F2-C8B8-1DD1F8D6CDAB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9" creationId="{444872C3-6764-B625-C795-3C05588B8F5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0" creationId="{189E12E7-5C75-A2A4-4E5F-10DF4D2AD72E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3" creationId="{3CC47218-A831-AF71-0324-35F4216A4C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5" creationId="{3ADEFA18-D435-8E95-A0BE-CD38EC075FC4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7" creationId="{E0C15FB8-AA74-81D8-878A-E06C019D43BD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5:20.302" v="1676" actId="20577"/>
        <pc:sldMkLst>
          <pc:docMk/>
          <pc:sldMk cId="1619436879" sldId="530"/>
        </pc:sldMkLst>
        <pc:spChg chg="mod">
          <ac:chgData name="Ali, Syed Waqqas" userId="1b3a5f44-9498-4738-8c4e-8127257d744d" providerId="ADAL" clId="{EBE19405-BF29-4CE6-9250-89ABA628CF02}" dt="2024-02-29T20:05:20.302" v="1676" actId="20577"/>
          <ac:spMkLst>
            <pc:docMk/>
            <pc:sldMk cId="1619436879" sldId="530"/>
            <ac:spMk id="2" creationId="{A07A2E45-39D7-17B8-C0E9-6A0926EA8D44}"/>
          </ac:spMkLst>
        </pc:spChg>
        <pc:spChg chg="add mod">
          <ac:chgData name="Ali, Syed Waqqas" userId="1b3a5f44-9498-4738-8c4e-8127257d744d" providerId="ADAL" clId="{EBE19405-BF29-4CE6-9250-89ABA628CF02}" dt="2024-02-29T20:04:22.508" v="1647" actId="207"/>
          <ac:spMkLst>
            <pc:docMk/>
            <pc:sldMk cId="1619436879" sldId="530"/>
            <ac:spMk id="38" creationId="{DE626E8A-3394-FECC-4701-31092973C270}"/>
          </ac:spMkLst>
        </pc:spChg>
        <pc:spChg chg="add mod">
          <ac:chgData name="Ali, Syed Waqqas" userId="1b3a5f44-9498-4738-8c4e-8127257d744d" providerId="ADAL" clId="{EBE19405-BF29-4CE6-9250-89ABA628CF02}" dt="2024-02-29T20:04:30.199" v="1649" actId="1076"/>
          <ac:spMkLst>
            <pc:docMk/>
            <pc:sldMk cId="1619436879" sldId="530"/>
            <ac:spMk id="39" creationId="{B14CFA51-4A9A-1CBC-32C4-D8328F0DE062}"/>
          </ac:spMkLst>
        </pc:spChg>
        <pc:spChg chg="add mod">
          <ac:chgData name="Ali, Syed Waqqas" userId="1b3a5f44-9498-4738-8c4e-8127257d744d" providerId="ADAL" clId="{EBE19405-BF29-4CE6-9250-89ABA628CF02}" dt="2024-02-29T20:04:33.198" v="1651" actId="1076"/>
          <ac:spMkLst>
            <pc:docMk/>
            <pc:sldMk cId="1619436879" sldId="530"/>
            <ac:spMk id="40" creationId="{DFBF3589-E64E-D8A1-DFA4-8966661099C3}"/>
          </ac:spMkLst>
        </pc:spChg>
        <pc:spChg chg="add mod ord">
          <ac:chgData name="Ali, Syed Waqqas" userId="1b3a5f44-9498-4738-8c4e-8127257d744d" providerId="ADAL" clId="{EBE19405-BF29-4CE6-9250-89ABA628CF02}" dt="2024-02-29T20:05:13.071" v="1673" actId="166"/>
          <ac:spMkLst>
            <pc:docMk/>
            <pc:sldMk cId="1619436879" sldId="530"/>
            <ac:spMk id="41" creationId="{CABC7FCD-BD82-8BC9-DA6B-C4784C0A4E80}"/>
          </ac:spMkLst>
        </pc:spChg>
        <pc:spChg chg="add mod">
          <ac:chgData name="Ali, Syed Waqqas" userId="1b3a5f44-9498-4738-8c4e-8127257d744d" providerId="ADAL" clId="{EBE19405-BF29-4CE6-9250-89ABA628CF02}" dt="2024-02-29T20:05:09.125" v="1672" actId="692"/>
          <ac:spMkLst>
            <pc:docMk/>
            <pc:sldMk cId="1619436879" sldId="530"/>
            <ac:spMk id="42" creationId="{30B226CB-D204-601D-B201-1AF5F79AE53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41.016" v="1698" actId="20577"/>
        <pc:sldMkLst>
          <pc:docMk/>
          <pc:sldMk cId="340518479" sldId="531"/>
        </pc:sldMkLst>
        <pc:spChg chg="mod">
          <ac:chgData name="Ali, Syed Waqqas" userId="1b3a5f44-9498-4738-8c4e-8127257d744d" providerId="ADAL" clId="{EBE19405-BF29-4CE6-9250-89ABA628CF02}" dt="2024-02-29T20:05:23.495" v="1678" actId="20577"/>
          <ac:spMkLst>
            <pc:docMk/>
            <pc:sldMk cId="340518479" sldId="531"/>
            <ac:spMk id="2" creationId="{C799627D-29DE-999C-0E1D-BAFD34C31E07}"/>
          </ac:spMkLst>
        </pc:spChg>
        <pc:spChg chg="mod">
          <ac:chgData name="Ali, Syed Waqqas" userId="1b3a5f44-9498-4738-8c4e-8127257d744d" providerId="ADAL" clId="{EBE19405-BF29-4CE6-9250-89ABA628CF02}" dt="2024-02-29T20:05:31.764" v="1689" actId="20577"/>
          <ac:spMkLst>
            <pc:docMk/>
            <pc:sldMk cId="340518479" sldId="531"/>
            <ac:spMk id="3" creationId="{9C7562EB-4E07-D8F1-000B-DA3BB0DA3D2B}"/>
          </ac:spMkLst>
        </pc:spChg>
        <pc:spChg chg="mod">
          <ac:chgData name="Ali, Syed Waqqas" userId="1b3a5f44-9498-4738-8c4e-8127257d744d" providerId="ADAL" clId="{EBE19405-BF29-4CE6-9250-89ABA628CF02}" dt="2024-02-29T20:05:38.626" v="1694" actId="20577"/>
          <ac:spMkLst>
            <pc:docMk/>
            <pc:sldMk cId="340518479" sldId="531"/>
            <ac:spMk id="32" creationId="{618EAB87-E9FF-CFE8-6E54-BE59071A9818}"/>
          </ac:spMkLst>
        </pc:spChg>
        <pc:spChg chg="mod">
          <ac:chgData name="Ali, Syed Waqqas" userId="1b3a5f44-9498-4738-8c4e-8127257d744d" providerId="ADAL" clId="{EBE19405-BF29-4CE6-9250-89ABA628CF02}" dt="2024-02-29T20:05:41.016" v="1698" actId="20577"/>
          <ac:spMkLst>
            <pc:docMk/>
            <pc:sldMk cId="340518479" sldId="531"/>
            <ac:spMk id="34" creationId="{2B2F05BE-396C-21C7-B8E2-F9A1237430F8}"/>
          </ac:spMkLst>
        </pc:spChg>
        <pc:spChg chg="mod">
          <ac:chgData name="Ali, Syed Waqqas" userId="1b3a5f44-9498-4738-8c4e-8127257d744d" providerId="ADAL" clId="{EBE19405-BF29-4CE6-9250-89ABA628CF02}" dt="2024-02-29T20:05:35.934" v="1692" actId="20577"/>
          <ac:spMkLst>
            <pc:docMk/>
            <pc:sldMk cId="340518479" sldId="531"/>
            <ac:spMk id="36" creationId="{448B2926-8C43-2DD2-3DF3-5E3C5EABE505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6:28.709" v="1762" actId="207"/>
        <pc:sldMkLst>
          <pc:docMk/>
          <pc:sldMk cId="833239548" sldId="532"/>
        </pc:sldMkLst>
        <pc:spChg chg="add mod">
          <ac:chgData name="Ali, Syed Waqqas" userId="1b3a5f44-9498-4738-8c4e-8127257d744d" providerId="ADAL" clId="{EBE19405-BF29-4CE6-9250-89ABA628CF02}" dt="2024-02-29T20:06:28.709" v="1762" actId="207"/>
          <ac:spMkLst>
            <pc:docMk/>
            <pc:sldMk cId="833239548" sldId="532"/>
            <ac:spMk id="38" creationId="{DB19632D-8477-BFEB-32D0-ED566F55AE29}"/>
          </ac:spMkLst>
        </pc:spChg>
      </pc:sldChg>
      <pc:sldChg chg="modSp add mod">
        <pc:chgData name="Ali, Syed Waqqas" userId="1b3a5f44-9498-4738-8c4e-8127257d744d" providerId="ADAL" clId="{EBE19405-BF29-4CE6-9250-89ABA628CF02}" dt="2024-02-29T20:06:52.186" v="1785" actId="20577"/>
        <pc:sldMkLst>
          <pc:docMk/>
          <pc:sldMk cId="3805561144" sldId="533"/>
        </pc:sldMkLst>
        <pc:spChg chg="mod">
          <ac:chgData name="Ali, Syed Waqqas" userId="1b3a5f44-9498-4738-8c4e-8127257d744d" providerId="ADAL" clId="{EBE19405-BF29-4CE6-9250-89ABA628CF02}" dt="2024-02-29T20:06:52.186" v="1785" actId="20577"/>
          <ac:spMkLst>
            <pc:docMk/>
            <pc:sldMk cId="3805561144" sldId="533"/>
            <ac:spMk id="2" creationId="{D7522803-4D2A-6BBD-2A74-9E45957359EC}"/>
          </ac:spMkLst>
        </pc:spChg>
      </pc:sldChg>
      <pc:sldChg chg="add">
        <pc:chgData name="Ali, Syed Waqqas" userId="1b3a5f44-9498-4738-8c4e-8127257d744d" providerId="ADAL" clId="{EBE19405-BF29-4CE6-9250-89ABA628CF02}" dt="2024-02-29T20:06:57.413" v="1786"/>
        <pc:sldMkLst>
          <pc:docMk/>
          <pc:sldMk cId="1560938223" sldId="534"/>
        </pc:sldMkLst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187365850" sldId="535"/>
        </pc:sldMkLst>
      </pc:sldChg>
      <pc:sldChg chg="modSp add mod">
        <pc:chgData name="Ali, Syed Waqqas" userId="1b3a5f44-9498-4738-8c4e-8127257d744d" providerId="ADAL" clId="{EBE19405-BF29-4CE6-9250-89ABA628CF02}" dt="2024-02-29T20:12:56.976" v="2046" actId="20577"/>
        <pc:sldMkLst>
          <pc:docMk/>
          <pc:sldMk cId="2491549367" sldId="535"/>
        </pc:sldMkLst>
        <pc:spChg chg="mod">
          <ac:chgData name="Ali, Syed Waqqas" userId="1b3a5f44-9498-4738-8c4e-8127257d744d" providerId="ADAL" clId="{EBE19405-BF29-4CE6-9250-89ABA628CF02}" dt="2024-02-29T20:12:39.004" v="1935" actId="403"/>
          <ac:spMkLst>
            <pc:docMk/>
            <pc:sldMk cId="2491549367" sldId="535"/>
            <ac:spMk id="2" creationId="{6B5FBA15-88EF-0BF5-1489-F83B6BD28422}"/>
          </ac:spMkLst>
        </pc:spChg>
        <pc:spChg chg="mod">
          <ac:chgData name="Ali, Syed Waqqas" userId="1b3a5f44-9498-4738-8c4e-8127257d744d" providerId="ADAL" clId="{EBE19405-BF29-4CE6-9250-89ABA628CF02}" dt="2024-02-29T20:12:56.976" v="2046" actId="20577"/>
          <ac:spMkLst>
            <pc:docMk/>
            <pc:sldMk cId="2491549367" sldId="535"/>
            <ac:spMk id="3" creationId="{5668E9C1-08A2-88F1-CDAB-C2D860ADCB19}"/>
          </ac:spMkLst>
        </pc:spChg>
      </pc:sldChg>
      <pc:sldChg chg="modSp add mod">
        <pc:chgData name="Ali, Syed Waqqas" userId="1b3a5f44-9498-4738-8c4e-8127257d744d" providerId="ADAL" clId="{EBE19405-BF29-4CE6-9250-89ABA628CF02}" dt="2024-02-29T20:14:03.475" v="2257" actId="20577"/>
        <pc:sldMkLst>
          <pc:docMk/>
          <pc:sldMk cId="1957526940" sldId="536"/>
        </pc:sldMkLst>
        <pc:spChg chg="mod">
          <ac:chgData name="Ali, Syed Waqqas" userId="1b3a5f44-9498-4738-8c4e-8127257d744d" providerId="ADAL" clId="{EBE19405-BF29-4CE6-9250-89ABA628CF02}" dt="2024-02-29T20:14:03.475" v="2257" actId="20577"/>
          <ac:spMkLst>
            <pc:docMk/>
            <pc:sldMk cId="1957526940" sldId="536"/>
            <ac:spMk id="2" creationId="{47E3A157-8F90-C4F6-5408-0090850FD1A7}"/>
          </ac:spMkLst>
        </pc:spChg>
        <pc:spChg chg="mod">
          <ac:chgData name="Ali, Syed Waqqas" userId="1b3a5f44-9498-4738-8c4e-8127257d744d" providerId="ADAL" clId="{EBE19405-BF29-4CE6-9250-89ABA628CF02}" dt="2024-02-29T20:13:48.898" v="2253" actId="27636"/>
          <ac:spMkLst>
            <pc:docMk/>
            <pc:sldMk cId="1957526940" sldId="536"/>
            <ac:spMk id="3" creationId="{C99770A7-606A-622A-65CA-E69D91395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902991044" sldId="536"/>
        </pc:sldMkLst>
      </pc:sldChg>
      <pc:sldChg chg="modSp add mod">
        <pc:chgData name="Ali, Syed Waqqas" userId="1b3a5f44-9498-4738-8c4e-8127257d744d" providerId="ADAL" clId="{EBE19405-BF29-4CE6-9250-89ABA628CF02}" dt="2024-02-29T20:15:10.446" v="2629" actId="20577"/>
        <pc:sldMkLst>
          <pc:docMk/>
          <pc:sldMk cId="1054901500" sldId="537"/>
        </pc:sldMkLst>
        <pc:spChg chg="mod">
          <ac:chgData name="Ali, Syed Waqqas" userId="1b3a5f44-9498-4738-8c4e-8127257d744d" providerId="ADAL" clId="{EBE19405-BF29-4CE6-9250-89ABA628CF02}" dt="2024-02-29T20:14:34.939" v="2365" actId="20577"/>
          <ac:spMkLst>
            <pc:docMk/>
            <pc:sldMk cId="1054901500" sldId="537"/>
            <ac:spMk id="2" creationId="{012698D7-33B2-9945-65AF-D95C63810165}"/>
          </ac:spMkLst>
        </pc:spChg>
        <pc:spChg chg="mod">
          <ac:chgData name="Ali, Syed Waqqas" userId="1b3a5f44-9498-4738-8c4e-8127257d744d" providerId="ADAL" clId="{EBE19405-BF29-4CE6-9250-89ABA628CF02}" dt="2024-02-29T20:15:10.446" v="2629" actId="20577"/>
          <ac:spMkLst>
            <pc:docMk/>
            <pc:sldMk cId="1054901500" sldId="537"/>
            <ac:spMk id="3" creationId="{C185735E-5757-4485-A4E1-5488BF7EB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3453798100" sldId="537"/>
        </pc:sldMkLst>
      </pc:sldChg>
      <pc:sldChg chg="modSp add mod">
        <pc:chgData name="Ali, Syed Waqqas" userId="1b3a5f44-9498-4738-8c4e-8127257d744d" providerId="ADAL" clId="{EBE19405-BF29-4CE6-9250-89ABA628CF02}" dt="2024-02-29T20:16:15.199" v="2947" actId="20577"/>
        <pc:sldMkLst>
          <pc:docMk/>
          <pc:sldMk cId="492010792" sldId="538"/>
        </pc:sldMkLst>
        <pc:spChg chg="mod">
          <ac:chgData name="Ali, Syed Waqqas" userId="1b3a5f44-9498-4738-8c4e-8127257d744d" providerId="ADAL" clId="{EBE19405-BF29-4CE6-9250-89ABA628CF02}" dt="2024-02-29T20:15:30.603" v="2660" actId="20577"/>
          <ac:spMkLst>
            <pc:docMk/>
            <pc:sldMk cId="492010792" sldId="538"/>
            <ac:spMk id="2" creationId="{D473F978-5A83-65AE-EB6F-049C28B88553}"/>
          </ac:spMkLst>
        </pc:spChg>
        <pc:spChg chg="mod">
          <ac:chgData name="Ali, Syed Waqqas" userId="1b3a5f44-9498-4738-8c4e-8127257d744d" providerId="ADAL" clId="{EBE19405-BF29-4CE6-9250-89ABA628CF02}" dt="2024-02-29T20:16:15.199" v="2947" actId="20577"/>
          <ac:spMkLst>
            <pc:docMk/>
            <pc:sldMk cId="492010792" sldId="538"/>
            <ac:spMk id="3" creationId="{B60D1088-20EE-1895-574A-0B3798620FAC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639197995" sldId="538"/>
        </pc:sldMkLst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20:28:42.326" v="267" actId="20577"/>
      <pc:docMkLst>
        <pc:docMk/>
      </pc:docMkLst>
      <pc:sldChg chg="modSp">
        <pc:chgData name="Ali, Syed Waqqas" userId="1b3a5f44-9498-4738-8c4e-8127257d744d" providerId="ADAL" clId="{68844641-03D1-4A4D-8BE9-0C710E3C8D9A}" dt="2024-02-15T20:28:13.655" v="246" actId="207"/>
        <pc:sldMkLst>
          <pc:docMk/>
          <pc:sldMk cId="200806148" sldId="423"/>
        </pc:sldMkLst>
        <pc:spChg chg="mod">
          <ac:chgData name="Ali, Syed Waqqas" userId="1b3a5f44-9498-4738-8c4e-8127257d744d" providerId="ADAL" clId="{68844641-03D1-4A4D-8BE9-0C710E3C8D9A}" dt="2024-02-15T20:28:13.655" v="246" actId="207"/>
          <ac:spMkLst>
            <pc:docMk/>
            <pc:sldMk cId="200806148" sldId="423"/>
            <ac:spMk id="3" creationId="{0CC0300E-9E29-359A-60DE-90DA66320DC5}"/>
          </ac:spMkLst>
        </pc:spChg>
      </pc:sldChg>
      <pc:sldChg chg="modSp mod">
        <pc:chgData name="Ali, Syed Waqqas" userId="1b3a5f44-9498-4738-8c4e-8127257d744d" providerId="ADAL" clId="{68844641-03D1-4A4D-8BE9-0C710E3C8D9A}" dt="2024-02-15T20:28:42.326" v="267" actId="20577"/>
        <pc:sldMkLst>
          <pc:docMk/>
          <pc:sldMk cId="3156794175" sldId="424"/>
        </pc:sldMkLst>
        <pc:spChg chg="mod">
          <ac:chgData name="Ali, Syed Waqqas" userId="1b3a5f44-9498-4738-8c4e-8127257d744d" providerId="ADAL" clId="{68844641-03D1-4A4D-8BE9-0C710E3C8D9A}" dt="2024-02-15T20:28:42.326" v="267" actId="20577"/>
          <ac:spMkLst>
            <pc:docMk/>
            <pc:sldMk cId="3156794175" sldId="424"/>
            <ac:spMk id="3" creationId="{622FF83B-155C-338F-0C3B-20674CD39AF5}"/>
          </ac:spMkLst>
        </pc:spChg>
      </pc:sldChg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20:27:10.584" v="244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68844641-03D1-4A4D-8BE9-0C710E3C8D9A}" dt="2024-02-15T20:27:10.584" v="244" actId="20577"/>
          <ac:spMkLst>
            <pc:docMk/>
            <pc:sldMk cId="1744369952" sldId="499"/>
            <ac:spMk id="2" creationId="{EA3B473D-D239-544C-8C07-F1039777FBBF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4FB320AE-C7A7-43DF-AA7A-E8A3BEA9ECB6}"/>
    <pc:docChg chg="undo custSel modSld">
      <pc:chgData name="Ali, Syed Waqqas" userId="1b3a5f44-9498-4738-8c4e-8127257d744d" providerId="ADAL" clId="{4FB320AE-C7A7-43DF-AA7A-E8A3BEA9ECB6}" dt="2024-03-05T20:13:37.107" v="96" actId="20577"/>
      <pc:docMkLst>
        <pc:docMk/>
      </pc:docMkLst>
      <pc:sldChg chg="modSp mod">
        <pc:chgData name="Ali, Syed Waqqas" userId="1b3a5f44-9498-4738-8c4e-8127257d744d" providerId="ADAL" clId="{4FB320AE-C7A7-43DF-AA7A-E8A3BEA9ECB6}" dt="2024-03-05T19:58:02.819" v="1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4FB320AE-C7A7-43DF-AA7A-E8A3BEA9ECB6}" dt="2024-03-05T19:58:02.819" v="1" actId="20577"/>
          <ac:spMkLst>
            <pc:docMk/>
            <pc:sldMk cId="625854631" sldId="336"/>
            <ac:spMk id="10" creationId="{5AF19417-B79C-86E3-C507-7961FAEF80F6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1849912665" sldId="364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1849912665" sldId="364"/>
            <ac:spMk id="3" creationId="{A32854B3-31E6-51DF-458F-6D3DEBE769AE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1849912665" sldId="364"/>
            <ac:spMk id="9" creationId="{F14699BD-735F-DE75-5535-93C12952A933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4204330396" sldId="365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4204330396" sldId="365"/>
            <ac:spMk id="2" creationId="{D7BD4946-E813-3BDA-04DF-D48D80200E3B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3907140933" sldId="391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3907140933" sldId="391"/>
            <ac:spMk id="3" creationId="{A4A17AD9-88EF-80A3-8AA4-3211E7E2FE02}"/>
          </ac:spMkLst>
        </pc:spChg>
      </pc:sldChg>
      <pc:sldChg chg="addSp modSp mod">
        <pc:chgData name="Ali, Syed Waqqas" userId="1b3a5f44-9498-4738-8c4e-8127257d744d" providerId="ADAL" clId="{4FB320AE-C7A7-43DF-AA7A-E8A3BEA9ECB6}" dt="2024-03-05T20:10:59.449" v="34" actId="1076"/>
        <pc:sldMkLst>
          <pc:docMk/>
          <pc:sldMk cId="2214040591" sldId="395"/>
        </pc:sldMkLst>
        <pc:spChg chg="add mod">
          <ac:chgData name="Ali, Syed Waqqas" userId="1b3a5f44-9498-4738-8c4e-8127257d744d" providerId="ADAL" clId="{4FB320AE-C7A7-43DF-AA7A-E8A3BEA9ECB6}" dt="2024-03-05T20:10:59.449" v="34" actId="1076"/>
          <ac:spMkLst>
            <pc:docMk/>
            <pc:sldMk cId="2214040591" sldId="395"/>
            <ac:spMk id="9" creationId="{788824A8-1921-ABDB-D1FD-682F900133C6}"/>
          </ac:spMkLst>
        </pc:spChg>
      </pc:sldChg>
      <pc:sldChg chg="modSp mod">
        <pc:chgData name="Ali, Syed Waqqas" userId="1b3a5f44-9498-4738-8c4e-8127257d744d" providerId="ADAL" clId="{4FB320AE-C7A7-43DF-AA7A-E8A3BEA9ECB6}" dt="2024-03-05T20:11:50.253" v="43" actId="20577"/>
        <pc:sldMkLst>
          <pc:docMk/>
          <pc:sldMk cId="4082783270" sldId="397"/>
        </pc:sldMkLst>
        <pc:spChg chg="mod">
          <ac:chgData name="Ali, Syed Waqqas" userId="1b3a5f44-9498-4738-8c4e-8127257d744d" providerId="ADAL" clId="{4FB320AE-C7A7-43DF-AA7A-E8A3BEA9ECB6}" dt="2024-03-05T20:11:50.253" v="43" actId="20577"/>
          <ac:spMkLst>
            <pc:docMk/>
            <pc:sldMk cId="4082783270" sldId="397"/>
            <ac:spMk id="12" creationId="{C9E841BE-1936-D199-6DB9-9A9F6948E34F}"/>
          </ac:spMkLst>
        </pc:spChg>
      </pc:sldChg>
      <pc:sldChg chg="modSp mod">
        <pc:chgData name="Ali, Syed Waqqas" userId="1b3a5f44-9498-4738-8c4e-8127257d744d" providerId="ADAL" clId="{4FB320AE-C7A7-43DF-AA7A-E8A3BEA9ECB6}" dt="2024-03-05T20:11:44.292" v="38" actId="2711"/>
        <pc:sldMkLst>
          <pc:docMk/>
          <pc:sldMk cId="4286841310" sldId="398"/>
        </pc:sldMkLst>
        <pc:spChg chg="mod">
          <ac:chgData name="Ali, Syed Waqqas" userId="1b3a5f44-9498-4738-8c4e-8127257d744d" providerId="ADAL" clId="{4FB320AE-C7A7-43DF-AA7A-E8A3BEA9ECB6}" dt="2024-03-05T20:11:44.292" v="38" actId="2711"/>
          <ac:spMkLst>
            <pc:docMk/>
            <pc:sldMk cId="4286841310" sldId="398"/>
            <ac:spMk id="3" creationId="{519AD96D-7E7F-51CE-06CB-C7FE14900E8F}"/>
          </ac:spMkLst>
        </pc:spChg>
      </pc:sldChg>
      <pc:sldChg chg="modSp mod">
        <pc:chgData name="Ali, Syed Waqqas" userId="1b3a5f44-9498-4738-8c4e-8127257d744d" providerId="ADAL" clId="{4FB320AE-C7A7-43DF-AA7A-E8A3BEA9ECB6}" dt="2024-03-05T20:13:37.107" v="96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4FB320AE-C7A7-43DF-AA7A-E8A3BEA9ECB6}" dt="2024-03-05T20:13:37.107" v="96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addSp modSp">
        <pc:chgData name="Ali, Syed Waqqas" userId="1b3a5f44-9498-4738-8c4e-8127257d744d" providerId="ADAL" clId="{4FB320AE-C7A7-43DF-AA7A-E8A3BEA9ECB6}" dt="2024-03-05T20:05:44.136" v="2"/>
        <pc:sldMkLst>
          <pc:docMk/>
          <pc:sldMk cId="3608182754" sldId="428"/>
        </pc:sldMkLst>
        <pc:spChg chg="add mod">
          <ac:chgData name="Ali, Syed Waqqas" userId="1b3a5f44-9498-4738-8c4e-8127257d744d" providerId="ADAL" clId="{4FB320AE-C7A7-43DF-AA7A-E8A3BEA9ECB6}" dt="2024-03-05T20:05:44.136" v="2"/>
          <ac:spMkLst>
            <pc:docMk/>
            <pc:sldMk cId="3608182754" sldId="428"/>
            <ac:spMk id="9" creationId="{2835F8F6-587D-975E-A4E5-39EDD9E9808B}"/>
          </ac:spMkLst>
        </pc:spChg>
      </pc:sldChg>
      <pc:sldChg chg="modSp">
        <pc:chgData name="Ali, Syed Waqqas" userId="1b3a5f44-9498-4738-8c4e-8127257d744d" providerId="ADAL" clId="{4FB320AE-C7A7-43DF-AA7A-E8A3BEA9ECB6}" dt="2024-03-05T20:08:12.384" v="3"/>
        <pc:sldMkLst>
          <pc:docMk/>
          <pc:sldMk cId="2202730469" sldId="434"/>
        </pc:sldMkLst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2202730469" sldId="434"/>
            <ac:spMk id="3" creationId="{8AE5305D-615F-BA34-9774-EB3B97B43653}"/>
          </ac:spMkLst>
        </pc:spChg>
      </pc:sldChg>
      <pc:sldChg chg="modSp mod">
        <pc:chgData name="Ali, Syed Waqqas" userId="1b3a5f44-9498-4738-8c4e-8127257d744d" providerId="ADAL" clId="{4FB320AE-C7A7-43DF-AA7A-E8A3BEA9ECB6}" dt="2024-03-05T20:13:17.357" v="57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4FB320AE-C7A7-43DF-AA7A-E8A3BEA9ECB6}" dt="2024-03-05T20:13:17.357" v="57" actId="20577"/>
          <ac:spMkLst>
            <pc:docMk/>
            <pc:sldMk cId="3266715303" sldId="435"/>
            <ac:spMk id="2" creationId="{406785F5-B42F-8EBB-2AB1-8F6825903C87}"/>
          </ac:spMkLst>
        </pc:sp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fuse.ca/online-x86-assembler.htm#disassembly2" TargetMode="External"/><Relationship Id="rId3" Type="http://schemas.openxmlformats.org/officeDocument/2006/relationships/hyperlink" Target="http://www.sunshine2k.de/coding/javascript/onlineelfviewer/onlineelfviewer.html" TargetMode="External"/><Relationship Id="rId7" Type="http://schemas.openxmlformats.org/officeDocument/2006/relationships/hyperlink" Target="https://www.intel.com/content/www/us/en/developer/articles/technical/intel-sdm.html" TargetMode="External"/><Relationship Id="rId2" Type="http://schemas.openxmlformats.org/officeDocument/2006/relationships/hyperlink" Target="https://en.wikipedia.org/wiki/Executable_and_Linkable_Form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lixcloutier.com/x86/" TargetMode="External"/><Relationship Id="rId5" Type="http://schemas.openxmlformats.org/officeDocument/2006/relationships/hyperlink" Target="http://ref.x86asm.net/coder64-abc.html" TargetMode="External"/><Relationship Id="rId4" Type="http://schemas.openxmlformats.org/officeDocument/2006/relationships/hyperlink" Target="http://ref.x86asm.net/coder64.html" TargetMode="External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ef.x86asm.net/coder64-abc.html#modrm_byte_32_6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fuse.ca/online-x86-assembler.htm#disassembly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fuse.ca/online-x86-assembler.htm#disassembly2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ef.x86asm.net/coder64-abc.html#sib_byte_32_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elixcloutier.com/x86/add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ref.x86asm.net/coder64.html#x81" TargetMode="External"/><Relationship Id="rId2" Type="http://schemas.openxmlformats.org/officeDocument/2006/relationships/hyperlink" Target="https://www.cs.unc.edu/~montek/teaching/Comp541-Fall23/Lab8/MIPS_Green_Sh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14 – PA4 Intro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QualRef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Two Fields: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Reference ref;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Identifier id;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Grammar: (</a:t>
            </a:r>
            <a:r>
              <a:rPr lang="en-US" sz="3600" dirty="0" err="1">
                <a:ea typeface="MS Mincho" panose="02020609040205080304" pitchFamily="49" charset="-128"/>
              </a:rPr>
              <a:t>this|id</a:t>
            </a:r>
            <a:r>
              <a:rPr lang="en-US" sz="3600" dirty="0">
                <a:ea typeface="MS Mincho" panose="02020609040205080304" pitchFamily="49" charset="-128"/>
              </a:rPr>
              <a:t>)(.id)*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grammar is misleading.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 grammar is meant for parsing.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391978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In this example..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Class A: contains member: B </a:t>
            </a:r>
            <a:r>
              <a:rPr lang="en-US" sz="3600" dirty="0" err="1">
                <a:ea typeface="MS Mincho" panose="02020609040205080304" pitchFamily="49" charset="-128"/>
              </a:rPr>
              <a:t>b</a:t>
            </a:r>
            <a:r>
              <a:rPr lang="en-US" sz="3600" dirty="0">
                <a:ea typeface="MS Mincho" panose="02020609040205080304" pitchFamily="49" charset="-128"/>
              </a:rPr>
              <a:t>;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Class B: contains member: C </a:t>
            </a:r>
            <a:r>
              <a:rPr lang="en-US" sz="3600" dirty="0" err="1">
                <a:ea typeface="MS Mincho" panose="02020609040205080304" pitchFamily="49" charset="-128"/>
              </a:rPr>
              <a:t>c</a:t>
            </a:r>
            <a:r>
              <a:rPr lang="en-US" sz="3600" dirty="0">
                <a:ea typeface="MS Mincho" panose="02020609040205080304" pitchFamily="49" charset="-128"/>
              </a:rPr>
              <a:t>;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Class C: contains member: int x;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6000" b="1" dirty="0">
                <a:ea typeface="MS Mincho" panose="02020609040205080304" pitchFamily="49" charset="-128"/>
              </a:rPr>
              <a:t>Where is </a:t>
            </a:r>
            <a:r>
              <a:rPr lang="en-US" sz="6000" b="1" dirty="0" err="1">
                <a:ea typeface="MS Mincho" panose="02020609040205080304" pitchFamily="49" charset="-128"/>
              </a:rPr>
              <a:t>a.b.c.x</a:t>
            </a:r>
            <a:r>
              <a:rPr lang="en-US" sz="6000" b="1" dirty="0">
                <a:ea typeface="MS Mincho" panose="02020609040205080304" pitchFamily="49" charset="-128"/>
              </a:rPr>
              <a:t>?</a:t>
            </a:r>
            <a:endParaRPr lang="en-US" sz="6600" b="1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5C93EF-7B24-3F06-279B-A40B2804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77" y="311680"/>
            <a:ext cx="3477110" cy="62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783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r>
              <a:rPr lang="en-US" sz="3600" dirty="0">
                <a:ea typeface="MS Mincho" panose="02020609040205080304" pitchFamily="49" charset="-128"/>
              </a:rPr>
              <a:t>: </a:t>
            </a:r>
            <a:r>
              <a:rPr lang="en-US" sz="3600" dirty="0" err="1">
                <a:ea typeface="MS Mincho" panose="02020609040205080304" pitchFamily="49" charset="-128"/>
              </a:rPr>
              <a:t>a.b.c.x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Reference ref = “</a:t>
            </a:r>
            <a:r>
              <a:rPr lang="en-US" sz="3600" dirty="0" err="1">
                <a:ea typeface="MS Mincho" panose="02020609040205080304" pitchFamily="49" charset="-128"/>
              </a:rPr>
              <a:t>a.b.c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Identifier id = “x”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Same as slide 81, Lec09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4955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Reference ref = “</a:t>
            </a:r>
            <a:r>
              <a:rPr lang="en-US" sz="3600" dirty="0" err="1">
                <a:ea typeface="MS Mincho" panose="02020609040205080304" pitchFamily="49" charset="-128"/>
              </a:rPr>
              <a:t>a.b.c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Identifier id = “x”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6924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9895"/>
              </p:ext>
            </p:extLst>
          </p:nvPr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45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38" y="18280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/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(</a:t>
                      </a:r>
                      <a:r>
                        <a:rPr lang="en-US" sz="2800" dirty="0" err="1"/>
                        <a:t>IdRef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63CA7F-C782-3BB1-F5A7-407422F4CBD8}"/>
              </a:ext>
            </a:extLst>
          </p:cNvPr>
          <p:cNvSpPr/>
          <p:nvPr/>
        </p:nvSpPr>
        <p:spPr>
          <a:xfrm>
            <a:off x="1912598" y="3870036"/>
            <a:ext cx="4174166" cy="482473"/>
          </a:xfrm>
          <a:custGeom>
            <a:avLst/>
            <a:gdLst>
              <a:gd name="connsiteX0" fmla="*/ 4174166 w 4174166"/>
              <a:gd name="connsiteY0" fmla="*/ 0 h 482473"/>
              <a:gd name="connsiteX1" fmla="*/ 3232057 w 4174166"/>
              <a:gd name="connsiteY1" fmla="*/ 184728 h 482473"/>
              <a:gd name="connsiteX2" fmla="*/ 1467911 w 4174166"/>
              <a:gd name="connsiteY2" fmla="*/ 64655 h 482473"/>
              <a:gd name="connsiteX3" fmla="*/ 100929 w 4174166"/>
              <a:gd name="connsiteY3" fmla="*/ 147782 h 482473"/>
              <a:gd name="connsiteX4" fmla="*/ 147111 w 4174166"/>
              <a:gd name="connsiteY4" fmla="*/ 452582 h 482473"/>
              <a:gd name="connsiteX5" fmla="*/ 507329 w 4174166"/>
              <a:gd name="connsiteY5" fmla="*/ 471055 h 48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4166" h="482473">
                <a:moveTo>
                  <a:pt x="4174166" y="0"/>
                </a:moveTo>
                <a:cubicBezTo>
                  <a:pt x="3928632" y="86976"/>
                  <a:pt x="3683099" y="173952"/>
                  <a:pt x="3232057" y="184728"/>
                </a:cubicBezTo>
                <a:cubicBezTo>
                  <a:pt x="2781015" y="195504"/>
                  <a:pt x="1989766" y="70813"/>
                  <a:pt x="1467911" y="64655"/>
                </a:cubicBezTo>
                <a:cubicBezTo>
                  <a:pt x="946056" y="58497"/>
                  <a:pt x="321062" y="83128"/>
                  <a:pt x="100929" y="147782"/>
                </a:cubicBezTo>
                <a:cubicBezTo>
                  <a:pt x="-119204" y="212437"/>
                  <a:pt x="79378" y="398703"/>
                  <a:pt x="147111" y="452582"/>
                </a:cubicBezTo>
                <a:cubicBezTo>
                  <a:pt x="214844" y="506461"/>
                  <a:pt x="507329" y="471055"/>
                  <a:pt x="507329" y="471055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21C01C-F0A7-4A9F-D082-DB8EA2A54FA4}"/>
              </a:ext>
            </a:extLst>
          </p:cNvPr>
          <p:cNvSpPr/>
          <p:nvPr/>
        </p:nvSpPr>
        <p:spPr>
          <a:xfrm>
            <a:off x="1912598" y="4487446"/>
            <a:ext cx="4174166" cy="482473"/>
          </a:xfrm>
          <a:custGeom>
            <a:avLst/>
            <a:gdLst>
              <a:gd name="connsiteX0" fmla="*/ 4174166 w 4174166"/>
              <a:gd name="connsiteY0" fmla="*/ 0 h 482473"/>
              <a:gd name="connsiteX1" fmla="*/ 3232057 w 4174166"/>
              <a:gd name="connsiteY1" fmla="*/ 184728 h 482473"/>
              <a:gd name="connsiteX2" fmla="*/ 1467911 w 4174166"/>
              <a:gd name="connsiteY2" fmla="*/ 64655 h 482473"/>
              <a:gd name="connsiteX3" fmla="*/ 100929 w 4174166"/>
              <a:gd name="connsiteY3" fmla="*/ 147782 h 482473"/>
              <a:gd name="connsiteX4" fmla="*/ 147111 w 4174166"/>
              <a:gd name="connsiteY4" fmla="*/ 452582 h 482473"/>
              <a:gd name="connsiteX5" fmla="*/ 507329 w 4174166"/>
              <a:gd name="connsiteY5" fmla="*/ 471055 h 48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4166" h="482473">
                <a:moveTo>
                  <a:pt x="4174166" y="0"/>
                </a:moveTo>
                <a:cubicBezTo>
                  <a:pt x="3928632" y="86976"/>
                  <a:pt x="3683099" y="173952"/>
                  <a:pt x="3232057" y="184728"/>
                </a:cubicBezTo>
                <a:cubicBezTo>
                  <a:pt x="2781015" y="195504"/>
                  <a:pt x="1989766" y="70813"/>
                  <a:pt x="1467911" y="64655"/>
                </a:cubicBezTo>
                <a:cubicBezTo>
                  <a:pt x="946056" y="58497"/>
                  <a:pt x="321062" y="83128"/>
                  <a:pt x="100929" y="147782"/>
                </a:cubicBezTo>
                <a:cubicBezTo>
                  <a:pt x="-119204" y="212437"/>
                  <a:pt x="79378" y="398703"/>
                  <a:pt x="147111" y="452582"/>
                </a:cubicBezTo>
                <a:cubicBezTo>
                  <a:pt x="214844" y="506461"/>
                  <a:pt x="507329" y="471055"/>
                  <a:pt x="507329" y="471055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67D22-2CD5-DA6F-4F3D-C35C59F1A982}"/>
              </a:ext>
            </a:extLst>
          </p:cNvPr>
          <p:cNvSpPr txBox="1"/>
          <p:nvPr/>
        </p:nvSpPr>
        <p:spPr>
          <a:xfrm>
            <a:off x="6086764" y="3747799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AA8A1-2165-E58A-2552-A5C6166D0707}"/>
              </a:ext>
            </a:extLst>
          </p:cNvPr>
          <p:cNvSpPr txBox="1"/>
          <p:nvPr/>
        </p:nvSpPr>
        <p:spPr>
          <a:xfrm>
            <a:off x="6105238" y="4352509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BE418-58E9-9DB8-7391-C988F6AD3A78}"/>
              </a:ext>
            </a:extLst>
          </p:cNvPr>
          <p:cNvSpPr txBox="1"/>
          <p:nvPr/>
        </p:nvSpPr>
        <p:spPr>
          <a:xfrm>
            <a:off x="6654800" y="4771605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99357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/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(</a:t>
                      </a:r>
                      <a:r>
                        <a:rPr lang="en-US" sz="2800" dirty="0" err="1"/>
                        <a:t>IdRef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Context of “a” is class “A”, resolve “b” in </a:t>
                      </a:r>
                      <a:r>
                        <a:rPr lang="en-US" sz="2800" dirty="0" err="1"/>
                        <a:t>ctx</a:t>
                      </a:r>
                      <a:r>
                        <a:rPr lang="en-US" sz="2800" dirty="0"/>
                        <a:t> of “A”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D96EB22-E597-DF74-7615-02C7D04527F5}"/>
              </a:ext>
            </a:extLst>
          </p:cNvPr>
          <p:cNvSpPr txBox="1"/>
          <p:nvPr/>
        </p:nvSpPr>
        <p:spPr>
          <a:xfrm>
            <a:off x="6654800" y="4771605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369040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46693"/>
              </p:ext>
            </p:extLst>
          </p:nvPr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Context of “a” is class “A”, resolve “b” in </a:t>
                      </a:r>
                      <a:r>
                        <a:rPr lang="en-US" sz="2800" dirty="0" err="1"/>
                        <a:t>ctx</a:t>
                      </a:r>
                      <a:r>
                        <a:rPr lang="en-US" sz="2800" dirty="0"/>
                        <a:t> of “A”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11DC1B-9254-DA94-1F39-26A3C22EEDA6}"/>
              </a:ext>
            </a:extLst>
          </p:cNvPr>
          <p:cNvCxnSpPr/>
          <p:nvPr/>
        </p:nvCxnSpPr>
        <p:spPr>
          <a:xfrm flipV="1">
            <a:off x="11055927" y="4913745"/>
            <a:ext cx="0" cy="757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7D730D-3AB0-451E-529C-F6723D1797D7}"/>
              </a:ext>
            </a:extLst>
          </p:cNvPr>
          <p:cNvSpPr txBox="1"/>
          <p:nvPr/>
        </p:nvSpPr>
        <p:spPr>
          <a:xfrm rot="5400000">
            <a:off x="10297388" y="5018103"/>
            <a:ext cx="211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 CONTEXT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12C4A-BE11-FF37-2EF6-AFCEAA4C0100}"/>
              </a:ext>
            </a:extLst>
          </p:cNvPr>
          <p:cNvSpPr txBox="1"/>
          <p:nvPr/>
        </p:nvSpPr>
        <p:spPr>
          <a:xfrm>
            <a:off x="6654800" y="4771605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D164C4-291D-A088-00C4-F44F527810E3}"/>
              </a:ext>
            </a:extLst>
          </p:cNvPr>
          <p:cNvSpPr/>
          <p:nvPr/>
        </p:nvSpPr>
        <p:spPr>
          <a:xfrm>
            <a:off x="5237017" y="4599709"/>
            <a:ext cx="2355273" cy="633561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03923"/>
              </p:ext>
            </p:extLst>
          </p:nvPr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Resolve “b” in </a:t>
                      </a:r>
                      <a:r>
                        <a:rPr lang="en-US" sz="2800" dirty="0" err="1"/>
                        <a:t>ctx</a:t>
                      </a:r>
                      <a:r>
                        <a:rPr lang="en-US" sz="2800" dirty="0"/>
                        <a:t> of “A”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CF80FD-47F8-CCD2-D2FD-59AEF2B694BA}"/>
              </a:ext>
            </a:extLst>
          </p:cNvPr>
          <p:cNvCxnSpPr>
            <a:cxnSpLocks/>
          </p:cNvCxnSpPr>
          <p:nvPr/>
        </p:nvCxnSpPr>
        <p:spPr>
          <a:xfrm flipV="1">
            <a:off x="11055927" y="4257964"/>
            <a:ext cx="0" cy="1413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79BF23-466D-5D80-512A-6F7FB201912B}"/>
              </a:ext>
            </a:extLst>
          </p:cNvPr>
          <p:cNvSpPr txBox="1"/>
          <p:nvPr/>
        </p:nvSpPr>
        <p:spPr>
          <a:xfrm rot="5400000">
            <a:off x="10246270" y="4764490"/>
            <a:ext cx="211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 CONTEXT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217A49-10FA-DF6F-AEB7-D956AD69CC53}"/>
              </a:ext>
            </a:extLst>
          </p:cNvPr>
          <p:cNvSpPr/>
          <p:nvPr/>
        </p:nvSpPr>
        <p:spPr>
          <a:xfrm>
            <a:off x="9116291" y="4589316"/>
            <a:ext cx="428019" cy="6003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90915-8D39-7A68-58E8-881574713CB9}"/>
              </a:ext>
            </a:extLst>
          </p:cNvPr>
          <p:cNvSpPr txBox="1"/>
          <p:nvPr/>
        </p:nvSpPr>
        <p:spPr>
          <a:xfrm>
            <a:off x="9529412" y="4558300"/>
            <a:ext cx="266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Set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Decl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9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2703"/>
              </p:ext>
            </p:extLst>
          </p:nvPr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QualRef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“B”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Resolve “c” in context of class “B”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F86B85-22C1-084A-5CE8-9999C57D51D3}"/>
              </a:ext>
            </a:extLst>
          </p:cNvPr>
          <p:cNvCxnSpPr>
            <a:cxnSpLocks/>
          </p:cNvCxnSpPr>
          <p:nvPr/>
        </p:nvCxnSpPr>
        <p:spPr>
          <a:xfrm flipV="1">
            <a:off x="11055927" y="3676073"/>
            <a:ext cx="0" cy="1995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D9068E-52A5-DDDC-72D6-63C7591F0D5E}"/>
              </a:ext>
            </a:extLst>
          </p:cNvPr>
          <p:cNvSpPr txBox="1"/>
          <p:nvPr/>
        </p:nvSpPr>
        <p:spPr>
          <a:xfrm rot="5400000">
            <a:off x="10297388" y="4473545"/>
            <a:ext cx="211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 CONTEXT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F5008E-83A7-3013-61A9-26D9BE14D802}"/>
              </a:ext>
            </a:extLst>
          </p:cNvPr>
          <p:cNvCxnSpPr>
            <a:cxnSpLocks/>
          </p:cNvCxnSpPr>
          <p:nvPr/>
        </p:nvCxnSpPr>
        <p:spPr>
          <a:xfrm flipH="1" flipV="1">
            <a:off x="6881091" y="4359564"/>
            <a:ext cx="2142836" cy="54494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2D0525-52C6-A552-AE2D-7D6BE1E25637}"/>
              </a:ext>
            </a:extLst>
          </p:cNvPr>
          <p:cNvSpPr/>
          <p:nvPr/>
        </p:nvSpPr>
        <p:spPr>
          <a:xfrm>
            <a:off x="9116291" y="4030807"/>
            <a:ext cx="428019" cy="6003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7E07A-9A6E-9097-6BFE-736D026587FE}"/>
              </a:ext>
            </a:extLst>
          </p:cNvPr>
          <p:cNvSpPr txBox="1"/>
          <p:nvPr/>
        </p:nvSpPr>
        <p:spPr>
          <a:xfrm>
            <a:off x="9529412" y="3999791"/>
            <a:ext cx="266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Set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Decl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0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PA3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It is due this Friday at 11:59pm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you haven’t started, start immediately!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Can be somewhat tricky when you reach </a:t>
            </a:r>
            <a:r>
              <a:rPr lang="en-US" sz="3600" dirty="0" err="1">
                <a:ea typeface="MS Mincho" panose="02020609040205080304" pitchFamily="49" charset="-128"/>
              </a:rPr>
              <a:t>QualRef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2889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Consider: </a:t>
            </a:r>
            <a:r>
              <a:rPr lang="en-US" sz="6600" dirty="0" err="1"/>
              <a:t>a.b.c.x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Strategy: Visit LHS, resolve RHS in context of LHS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6FE61A-9C6E-1CE2-05DE-DCF9D4BA7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39579"/>
              </p:ext>
            </p:extLst>
          </p:nvPr>
        </p:nvGraphicFramePr>
        <p:xfrm>
          <a:off x="1256365" y="2826327"/>
          <a:ext cx="9679269" cy="2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23">
                  <a:extLst>
                    <a:ext uri="{9D8B030D-6E8A-4147-A177-3AD203B41FA5}">
                      <a16:colId xmlns:a16="http://schemas.microsoft.com/office/drawing/2014/main" val="1132727107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1892001308"/>
                    </a:ext>
                  </a:extLst>
                </a:gridCol>
                <a:gridCol w="3226423">
                  <a:extLst>
                    <a:ext uri="{9D8B030D-6E8A-4147-A177-3AD203B41FA5}">
                      <a16:colId xmlns:a16="http://schemas.microsoft.com/office/drawing/2014/main" val="2994458091"/>
                    </a:ext>
                  </a:extLst>
                </a:gridCol>
              </a:tblGrid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QualRef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Left-Hand-Side (ref)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Right-Hand-Side (id)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7477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a.b.c.x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“C”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256222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a.b.c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“B”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18740"/>
                  </a:ext>
                </a:extLst>
              </a:tr>
              <a:tr h="588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a.b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CTX: “A”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347032"/>
                  </a:ext>
                </a:extLst>
              </a:tr>
              <a:tr h="5886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Resolve “x” in context of class “C”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620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F86B85-22C1-084A-5CE8-9999C57D51D3}"/>
              </a:ext>
            </a:extLst>
          </p:cNvPr>
          <p:cNvCxnSpPr>
            <a:cxnSpLocks/>
          </p:cNvCxnSpPr>
          <p:nvPr/>
        </p:nvCxnSpPr>
        <p:spPr>
          <a:xfrm flipV="1">
            <a:off x="11055927" y="3676073"/>
            <a:ext cx="0" cy="1995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D9068E-52A5-DDDC-72D6-63C7591F0D5E}"/>
              </a:ext>
            </a:extLst>
          </p:cNvPr>
          <p:cNvSpPr txBox="1"/>
          <p:nvPr/>
        </p:nvSpPr>
        <p:spPr>
          <a:xfrm rot="5400000">
            <a:off x="10297388" y="4473545"/>
            <a:ext cx="211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RETURN CONTEXT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F5008E-83A7-3013-61A9-26D9BE14D802}"/>
              </a:ext>
            </a:extLst>
          </p:cNvPr>
          <p:cNvCxnSpPr>
            <a:cxnSpLocks/>
          </p:cNvCxnSpPr>
          <p:nvPr/>
        </p:nvCxnSpPr>
        <p:spPr>
          <a:xfrm flipH="1" flipV="1">
            <a:off x="6881091" y="4359564"/>
            <a:ext cx="2235200" cy="50800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45F052-E29F-B69A-0DAE-1F12EC06DF56}"/>
              </a:ext>
            </a:extLst>
          </p:cNvPr>
          <p:cNvCxnSpPr>
            <a:cxnSpLocks/>
          </p:cNvCxnSpPr>
          <p:nvPr/>
        </p:nvCxnSpPr>
        <p:spPr>
          <a:xfrm flipH="1" flipV="1">
            <a:off x="6881090" y="3730626"/>
            <a:ext cx="2235201" cy="54581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BFA953-D7CE-8B67-0AB3-06DF468680C7}"/>
              </a:ext>
            </a:extLst>
          </p:cNvPr>
          <p:cNvSpPr/>
          <p:nvPr/>
        </p:nvSpPr>
        <p:spPr>
          <a:xfrm>
            <a:off x="9116291" y="3425534"/>
            <a:ext cx="428019" cy="6003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EF811-5BF1-3D8C-7D71-823B4F562DC0}"/>
              </a:ext>
            </a:extLst>
          </p:cNvPr>
          <p:cNvSpPr txBox="1"/>
          <p:nvPr/>
        </p:nvSpPr>
        <p:spPr>
          <a:xfrm>
            <a:off x="9529412" y="3301977"/>
            <a:ext cx="266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Set ID’s Declaration</a:t>
            </a:r>
          </a:p>
        </p:txBody>
      </p:sp>
    </p:spTree>
    <p:extLst>
      <p:ext uri="{BB962C8B-B14F-4D97-AF65-F5344CB8AC3E}">
        <p14:creationId xmlns:p14="http://schemas.microsoft.com/office/powerpoint/2010/main" val="165656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Special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Take care for private variable access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Plan first, code afterwards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3819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Type-Checking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Covered extensively in earlier lectures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Recall: no type-casting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Recall: no automatic type-casting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Recall: declarations have a type associated with them.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Afterall, this is where they are declared.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Thus: if you know an identifier’s </a:t>
            </a:r>
            <a:r>
              <a:rPr lang="en-US" sz="3600" i="1" dirty="0">
                <a:ea typeface="MS Mincho" panose="02020609040205080304" pitchFamily="49" charset="-128"/>
              </a:rPr>
              <a:t>declaration</a:t>
            </a:r>
            <a:r>
              <a:rPr lang="en-US" sz="3600" dirty="0">
                <a:ea typeface="MS Mincho" panose="02020609040205080304" pitchFamily="49" charset="-128"/>
              </a:rPr>
              <a:t>, you know what </a:t>
            </a:r>
            <a:r>
              <a:rPr lang="en-US" sz="3600" i="1" dirty="0">
                <a:ea typeface="MS Mincho" panose="02020609040205080304" pitchFamily="49" charset="-128"/>
              </a:rPr>
              <a:t>type</a:t>
            </a:r>
            <a:r>
              <a:rPr lang="en-US" sz="3600" dirty="0">
                <a:ea typeface="MS Mincho" panose="02020609040205080304" pitchFamily="49" charset="-128"/>
              </a:rPr>
              <a:t> it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4795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Type-Checking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Your goal is to implement type-checking, not </a:t>
            </a:r>
            <a:r>
              <a:rPr lang="en-US" sz="3600" i="1" dirty="0">
                <a:ea typeface="MS Mincho" panose="02020609040205080304" pitchFamily="49" charset="-128"/>
              </a:rPr>
              <a:t>only</a:t>
            </a:r>
            <a:r>
              <a:rPr lang="en-US" sz="3600" dirty="0">
                <a:ea typeface="MS Mincho" panose="02020609040205080304" pitchFamily="49" charset="-128"/>
              </a:rPr>
              <a:t> suggestions in the assignment instructions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At each visit method, ask yourself, “What am I assuming about the types that I have?”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3321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PA4 – Code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makes a compiler, a compiler!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3425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About a month to do PA4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S Mincho" panose="02020609040205080304" pitchFamily="49" charset="-128"/>
              </a:rPr>
              <a:t>PA4 is 3 programming assignments: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Assembler (opcode generation)</a:t>
            </a:r>
          </a:p>
          <a:p>
            <a:pPr marL="742950" indent="-742950"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Code generation (organizing your assembly)</a:t>
            </a:r>
          </a:p>
          <a:p>
            <a:pPr marL="742950" indent="-742950"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ELF generation (packaging your code in a way that it can be loaded by x86_64 </a:t>
            </a:r>
            <a:r>
              <a:rPr lang="en-US" sz="3600" dirty="0" err="1">
                <a:ea typeface="MS Mincho" panose="02020609040205080304" pitchFamily="49" charset="-128"/>
              </a:rPr>
              <a:t>linux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1221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Dealing with Decision Paralysis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your compiler can generate Linux executable binaries, and the output of that binary matches the </a:t>
            </a:r>
            <a:r>
              <a:rPr lang="en-US" sz="3600" dirty="0" err="1">
                <a:ea typeface="MS Mincho" panose="02020609040205080304" pitchFamily="49" charset="-128"/>
              </a:rPr>
              <a:t>autograder</a:t>
            </a:r>
            <a:r>
              <a:rPr lang="en-US" sz="3600" dirty="0">
                <a:ea typeface="MS Mincho" panose="02020609040205080304" pitchFamily="49" charset="-128"/>
              </a:rPr>
              <a:t>, then you get points.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2298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Dealing with Decision Paralysis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If your compiler can generate Linux executable binaries, and the output of that binary matches the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autograder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, then you get points.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This means you have a LOT of control over how you organize your compiler.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(Note, cannot use others code, or GitHub, etc.,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64748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Your x86_64 code generation does not have to be optimized.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thing you’re after: get it working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can add optimizations in PA5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0964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Your x86_64 code generation does not have to be optimized.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The thing you’re after: get it working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You can add optimizations in PA5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Plan what you NEED, and FOCUS on those items. The documentation covers </a:t>
            </a:r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everything</a:t>
            </a:r>
            <a:r>
              <a:rPr lang="en-US" sz="3600" dirty="0">
                <a:ea typeface="MS Mincho" panose="02020609040205080304" pitchFamily="49" charset="-128"/>
              </a:rPr>
              <a:t>, but you don’t need </a:t>
            </a:r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everything</a:t>
            </a:r>
            <a:r>
              <a:rPr lang="en-US" sz="3600" i="1" dirty="0">
                <a:ea typeface="MS Mincho" panose="02020609040205080304" pitchFamily="49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that x86 has to offer.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308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These assignments build on each other.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By thinking ahead and preparing for PA4, you know the goal of PA3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9494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ELF File Format: </a:t>
            </a:r>
            <a:r>
              <a:rPr lang="en-US" sz="3600" dirty="0">
                <a:ea typeface="MS Mincho" panose="02020609040205080304" pitchFamily="49" charset="-128"/>
                <a:hlinkClick r:id="rId2"/>
              </a:rPr>
              <a:t>https://en.wikipedia.org/wiki/Executable_and_Linkable_Format</a:t>
            </a: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Online ELF Viewer: </a:t>
            </a:r>
            <a:r>
              <a:rPr lang="en-US" sz="2900" dirty="0">
                <a:ea typeface="MS Mincho" panose="02020609040205080304" pitchFamily="49" charset="-128"/>
                <a:hlinkClick r:id="rId3"/>
              </a:rPr>
              <a:t>http://www.sunshine2k.de/coding/javascript/onlineelfviewer/onlineelfviewer.html</a:t>
            </a:r>
            <a:endParaRPr lang="en-US" sz="29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Instruction Reference by opcode: </a:t>
            </a:r>
            <a:r>
              <a:rPr lang="en-US" sz="3600" dirty="0">
                <a:ea typeface="MS Mincho" panose="02020609040205080304" pitchFamily="49" charset="-128"/>
                <a:hlinkClick r:id="rId4"/>
              </a:rPr>
              <a:t>http://ref.x86asm.net/coder64.html</a:t>
            </a: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… sorted by name: </a:t>
            </a:r>
            <a:r>
              <a:rPr lang="en-US" sz="3600" dirty="0">
                <a:ea typeface="MS Mincho" panose="02020609040205080304" pitchFamily="49" charset="-128"/>
                <a:hlinkClick r:id="rId5"/>
              </a:rPr>
              <a:t>http://ref.x86asm.net/coder64-abc.html</a:t>
            </a: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Instruction Descriptions: </a:t>
            </a:r>
            <a:r>
              <a:rPr lang="en-US" sz="3600" dirty="0">
                <a:ea typeface="MS Mincho" panose="02020609040205080304" pitchFamily="49" charset="-128"/>
                <a:hlinkClick r:id="rId6"/>
              </a:rPr>
              <a:t>https://www.felixcloutier.com/x86/</a:t>
            </a: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Intel x86_64 documentation: </a:t>
            </a:r>
            <a:r>
              <a:rPr lang="en-US" sz="2600" dirty="0">
                <a:ea typeface="MS Mincho" panose="02020609040205080304" pitchFamily="49" charset="-128"/>
                <a:hlinkClick r:id="rId7"/>
              </a:rPr>
              <a:t>https://www.intel.com/content/www/us/en/developer/articles/technical/intel-sdm.html</a:t>
            </a:r>
            <a:endParaRPr lang="en-US" sz="2600" dirty="0">
              <a:ea typeface="MS Mincho" panose="02020609040205080304" pitchFamily="49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Decoder/Encoder: </a:t>
            </a:r>
            <a:r>
              <a:rPr lang="en-US" sz="3600" dirty="0">
                <a:ea typeface="MS Mincho" panose="02020609040205080304" pitchFamily="49" charset="-128"/>
                <a:hlinkClick r:id="rId8"/>
              </a:rPr>
              <a:t>https://defuse.ca/online-x86-assembler.htm#disassembly2</a:t>
            </a:r>
            <a:r>
              <a:rPr lang="en-US" sz="3600" dirty="0">
                <a:ea typeface="MS Mincho" panose="02020609040205080304" pitchFamily="49" charset="-128"/>
              </a:rPr>
              <a:t> (make sure to check x64)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56023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Testing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When PA4 assignment instructions release, additional testing instructions will release.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will be able to remote into a machine where you can use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readelf</a:t>
            </a:r>
            <a:r>
              <a:rPr lang="en-US" sz="3600" dirty="0">
                <a:ea typeface="MS Mincho" panose="02020609040205080304" pitchFamily="49" charset="-128"/>
              </a:rPr>
              <a:t> and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objdump</a:t>
            </a:r>
            <a:r>
              <a:rPr lang="en-US" sz="3600" dirty="0">
                <a:ea typeface="MS Mincho" panose="02020609040205080304" pitchFamily="49" charset="-128"/>
              </a:rPr>
              <a:t> binaries.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can upload your binaries and INPUT java files, but not your project files.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Handy for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18684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readelf</a:t>
            </a:r>
            <a:r>
              <a:rPr lang="en-US" dirty="0"/>
              <a:t> / </a:t>
            </a:r>
            <a:r>
              <a:rPr lang="en-US" dirty="0" err="1"/>
              <a:t>objdump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a typeface="MS Mincho" panose="02020609040205080304" pitchFamily="49" charset="-128"/>
              </a:rPr>
              <a:t>readelf</a:t>
            </a:r>
            <a:r>
              <a:rPr lang="en-US" sz="3600" dirty="0">
                <a:ea typeface="MS Mincho" panose="02020609040205080304" pitchFamily="49" charset="-128"/>
              </a:rPr>
              <a:t>: Helpful for making sure your ELF file can be read properly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 err="1">
                <a:ea typeface="MS Mincho" panose="02020609040205080304" pitchFamily="49" charset="-128"/>
              </a:rPr>
              <a:t>objdump</a:t>
            </a:r>
            <a:r>
              <a:rPr lang="en-US" sz="3600" dirty="0">
                <a:ea typeface="MS Mincho" panose="02020609040205080304" pitchFamily="49" charset="-128"/>
              </a:rPr>
              <a:t>: Helpful for making sure your encoded assembly is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4907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 on x86_64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5396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Target Architecture: x86_64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slides and instructions will use x64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can still do x86 binaries if you find it easier.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Target is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LITTLE ENDIAN </a:t>
            </a:r>
            <a:r>
              <a:rPr lang="en-US" sz="3600" dirty="0">
                <a:ea typeface="MS Mincho" panose="02020609040205080304" pitchFamily="49" charset="-128"/>
              </a:rPr>
              <a:t>(What is Java?)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Lecture Goals: Target the more difficult x64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78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Suggested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1. First do the assembler (convert “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pop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” to bytes)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Use resources #3, #4, #5, #6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2. Confirm the assembler is working fine (using #7)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3. Do the code generator (visitor implementation)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4. Confirm it is outputting the correct code (using #7)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5. Create ELF scaffolding (using #1, #2)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07238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Code generation in RISC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4339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Often: fixed-length instructions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Often: easy to understand, simple instructions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MIPS example: add r8,r11,r23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463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Code generation in RISC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4339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Often: fixed-length instructions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Often: easy to understand, simple instructions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MIPS example: add r8,r11,r23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06A5F-50FD-DD48-7B99-86D00833983C}"/>
              </a:ext>
            </a:extLst>
          </p:cNvPr>
          <p:cNvSpPr txBox="1"/>
          <p:nvPr/>
        </p:nvSpPr>
        <p:spPr>
          <a:xfrm>
            <a:off x="838200" y="4774983"/>
            <a:ext cx="10716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000000       01000          01010           10111         00000          100000</a:t>
            </a:r>
          </a:p>
          <a:p>
            <a:r>
              <a:rPr lang="en-US" sz="2800" dirty="0">
                <a:solidFill>
                  <a:srgbClr val="C00000"/>
                </a:solidFill>
              </a:rPr>
              <a:t>Opcode</a:t>
            </a:r>
            <a:r>
              <a:rPr lang="en-US" sz="2800" dirty="0"/>
              <a:t>       Reg1             Reg2             Reg3            FD                 </a:t>
            </a:r>
            <a:r>
              <a:rPr lang="en-US" sz="2800" dirty="0">
                <a:solidFill>
                  <a:srgbClr val="C00000"/>
                </a:solidFill>
              </a:rPr>
              <a:t>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97FAE9-886E-181F-651B-4144EB144B64}"/>
              </a:ext>
            </a:extLst>
          </p:cNvPr>
          <p:cNvCxnSpPr>
            <a:cxnSpLocks/>
          </p:cNvCxnSpPr>
          <p:nvPr/>
        </p:nvCxnSpPr>
        <p:spPr>
          <a:xfrm flipH="1">
            <a:off x="1505527" y="3556217"/>
            <a:ext cx="2865582" cy="130211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D260AB-9C76-C03C-0F65-65B14C0CEE73}"/>
              </a:ext>
            </a:extLst>
          </p:cNvPr>
          <p:cNvCxnSpPr>
            <a:cxnSpLocks/>
          </p:cNvCxnSpPr>
          <p:nvPr/>
        </p:nvCxnSpPr>
        <p:spPr>
          <a:xfrm>
            <a:off x="4371109" y="3556217"/>
            <a:ext cx="5611091" cy="1218766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2EAF42-8BF4-880D-6CF1-2ADFD7DBEDBC}"/>
              </a:ext>
            </a:extLst>
          </p:cNvPr>
          <p:cNvCxnSpPr>
            <a:cxnSpLocks/>
          </p:cNvCxnSpPr>
          <p:nvPr/>
        </p:nvCxnSpPr>
        <p:spPr>
          <a:xfrm flipH="1">
            <a:off x="3269673" y="3556217"/>
            <a:ext cx="1717963" cy="121876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FC07B2-C55A-FAE0-D852-988C2B0051EA}"/>
              </a:ext>
            </a:extLst>
          </p:cNvPr>
          <p:cNvCxnSpPr>
            <a:cxnSpLocks/>
          </p:cNvCxnSpPr>
          <p:nvPr/>
        </p:nvCxnSpPr>
        <p:spPr>
          <a:xfrm flipH="1">
            <a:off x="4849091" y="3556217"/>
            <a:ext cx="761999" cy="121876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182C25-4A78-C556-C738-4ECB94A7E757}"/>
              </a:ext>
            </a:extLst>
          </p:cNvPr>
          <p:cNvCxnSpPr>
            <a:cxnSpLocks/>
          </p:cNvCxnSpPr>
          <p:nvPr/>
        </p:nvCxnSpPr>
        <p:spPr>
          <a:xfrm>
            <a:off x="6373089" y="3556217"/>
            <a:ext cx="193965" cy="121876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06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MS Mincho" panose="02020609040205080304" pitchFamily="49" charset="-128"/>
              </a:rPr>
              <a:t>MIPS (and other RISC ISAs) is beautiful</a:t>
            </a:r>
          </a:p>
          <a:p>
            <a:r>
              <a:rPr lang="en-US" sz="4400" dirty="0">
                <a:ea typeface="MS Mincho" panose="02020609040205080304" pitchFamily="49" charset="-128"/>
              </a:rPr>
              <a:t>Fixed length operations</a:t>
            </a:r>
          </a:p>
          <a:p>
            <a:r>
              <a:rPr lang="en-US" sz="4400" dirty="0">
                <a:ea typeface="MS Mincho" panose="02020609040205080304" pitchFamily="49" charset="-128"/>
              </a:rPr>
              <a:t>Intuitive to encode and decode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27488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RISC and CISC can’t be that different??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a typeface="MS Mincho" panose="02020609040205080304" pitchFamily="49" charset="-128"/>
              </a:rPr>
              <a:t>Surely</a:t>
            </a:r>
            <a:r>
              <a:rPr lang="en-US" sz="3600" dirty="0">
                <a:ea typeface="MS Mincho" panose="02020609040205080304" pitchFamily="49" charset="-128"/>
              </a:rPr>
              <a:t>, most things should translate.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Have an “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opcode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Have 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register operands </a:t>
            </a:r>
            <a:r>
              <a:rPr lang="en-US" sz="3600" dirty="0">
                <a:ea typeface="MS Mincho" panose="02020609040205080304" pitchFamily="49" charset="-128"/>
              </a:rPr>
              <a:t>encoded by their index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Have a “</a:t>
            </a:r>
            <a:r>
              <a:rPr lang="en-US" sz="3600" dirty="0">
                <a:solidFill>
                  <a:srgbClr val="0070C0"/>
                </a:solidFill>
                <a:ea typeface="MS Mincho" panose="02020609040205080304" pitchFamily="49" charset="-128"/>
              </a:rPr>
              <a:t>function</a:t>
            </a:r>
            <a:r>
              <a:rPr lang="en-US" sz="3600" dirty="0">
                <a:ea typeface="MS Mincho" panose="02020609040205080304" pitchFamily="49" charset="-128"/>
              </a:rPr>
              <a:t>” if the opcode is shared by several instructions (add, sub, </a:t>
            </a:r>
            <a:r>
              <a:rPr lang="en-US" sz="3600" dirty="0" err="1">
                <a:ea typeface="MS Mincho" panose="02020609040205080304" pitchFamily="49" charset="-128"/>
              </a:rPr>
              <a:t>xor</a:t>
            </a:r>
            <a:r>
              <a:rPr lang="en-US" sz="3600" dirty="0">
                <a:ea typeface="MS Mincho" panose="02020609040205080304" pitchFamily="49" charset="-128"/>
              </a:rPr>
              <a:t>, or, </a:t>
            </a:r>
            <a:r>
              <a:rPr lang="en-US" sz="3600" dirty="0" err="1">
                <a:ea typeface="MS Mincho" panose="02020609040205080304" pitchFamily="49" charset="-128"/>
              </a:rPr>
              <a:t>cmp</a:t>
            </a:r>
            <a:r>
              <a:rPr lang="en-US" sz="3600" dirty="0">
                <a:ea typeface="MS Mincho" panose="02020609040205080304" pitchFamily="49" charset="-128"/>
              </a:rPr>
              <a:t>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5602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PA3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how to do it, but important notes related to PA4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5908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Our target architecture is CISC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get to use instructions like: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mov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dirty="0" err="1">
                <a:ea typeface="MS Mincho" panose="02020609040205080304" pitchFamily="49" charset="-128"/>
              </a:rPr>
              <a:t>dword</a:t>
            </a:r>
            <a:r>
              <a:rPr lang="en-US" sz="3600" dirty="0">
                <a:ea typeface="MS Mincho" panose="02020609040205080304" pitchFamily="49" charset="-128"/>
              </a:rPr>
              <a:t>[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</a:rPr>
              <a:t>rsi</a:t>
            </a:r>
            <a:r>
              <a:rPr lang="en-US" sz="3600" dirty="0" err="1">
                <a:ea typeface="MS Mincho" panose="02020609040205080304" pitchFamily="49" charset="-128"/>
              </a:rPr>
              <a:t>+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</a:rPr>
              <a:t>rcx</a:t>
            </a:r>
            <a:r>
              <a:rPr lang="en-US" sz="3600" dirty="0">
                <a:ea typeface="MS Mincho" panose="02020609040205080304" pitchFamily="49" charset="-128"/>
              </a:rPr>
              <a:t>*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</a:rPr>
              <a:t>4</a:t>
            </a:r>
            <a:r>
              <a:rPr lang="en-US" sz="3600" dirty="0">
                <a:ea typeface="MS Mincho" panose="02020609040205080304" pitchFamily="49" charset="-128"/>
              </a:rPr>
              <a:t>+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a typeface="MS Mincho" panose="02020609040205080304" pitchFamily="49" charset="-128"/>
              </a:rPr>
              <a:t>0x0520</a:t>
            </a:r>
            <a:r>
              <a:rPr lang="en-US" sz="3600" dirty="0">
                <a:ea typeface="MS Mincho" panose="02020609040205080304" pitchFamily="49" charset="-128"/>
              </a:rPr>
              <a:t>],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edx</a:t>
            </a:r>
            <a:endParaRPr lang="en-US" sz="3600" b="1" dirty="0">
              <a:solidFill>
                <a:srgbClr val="C00000"/>
              </a:solidFill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Encoded as: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89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94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MS Mincho" panose="02020609040205080304" pitchFamily="49" charset="-128"/>
              </a:rPr>
              <a:t>8E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20 05 00 00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85057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In-class Exercise, Let’s encode!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 want to encode: </a:t>
            </a:r>
            <a:r>
              <a:rPr lang="en-US" sz="3600" b="1" dirty="0">
                <a:ea typeface="MS Mincho" panose="02020609040205080304" pitchFamily="49" charset="-128"/>
              </a:rPr>
              <a:t>mov </a:t>
            </a:r>
            <a:r>
              <a:rPr lang="en-US" sz="3600" b="1" dirty="0" err="1">
                <a:ea typeface="MS Mincho" panose="02020609040205080304" pitchFamily="49" charset="-128"/>
              </a:rPr>
              <a:t>rcx,rdx</a:t>
            </a:r>
            <a:endParaRPr lang="en-US" sz="3600" b="1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Pseudocode: </a:t>
            </a:r>
            <a:r>
              <a:rPr lang="en-US" sz="3600" b="1" dirty="0" err="1">
                <a:ea typeface="MS Mincho" panose="02020609040205080304" pitchFamily="49" charset="-128"/>
              </a:rPr>
              <a:t>rcx</a:t>
            </a:r>
            <a:r>
              <a:rPr lang="en-US" sz="3600" b="1" dirty="0">
                <a:ea typeface="MS Mincho" panose="02020609040205080304" pitchFamily="49" charset="-128"/>
              </a:rPr>
              <a:t> := </a:t>
            </a:r>
            <a:r>
              <a:rPr lang="en-US" sz="3600" b="1" dirty="0" err="1">
                <a:ea typeface="MS Mincho" panose="02020609040205080304" pitchFamily="49" charset="-128"/>
              </a:rPr>
              <a:t>rdx</a:t>
            </a:r>
            <a:r>
              <a:rPr lang="en-US" sz="3600" b="1" dirty="0">
                <a:ea typeface="MS Mincho" panose="02020609040205080304" pitchFamily="49" charset="-128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92429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</a:t>
            </a:r>
            <a:r>
              <a:rPr lang="en-US" dirty="0" err="1"/>
              <a:t>rcx,rdx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Let’s say the opcode for this mov is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0x89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find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0x89</a:t>
            </a:r>
            <a:r>
              <a:rPr lang="en-US" sz="3600" dirty="0">
                <a:ea typeface="MS Mincho" panose="02020609040205080304" pitchFamily="49" charset="-128"/>
              </a:rPr>
              <a:t>, and it says: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rm,r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So register1 is called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rm</a:t>
            </a:r>
            <a:r>
              <a:rPr lang="en-US" sz="3600" dirty="0">
                <a:ea typeface="MS Mincho" panose="02020609040205080304" pitchFamily="49" charset="-128"/>
              </a:rPr>
              <a:t>”, and register2 is called “</a:t>
            </a:r>
            <a:r>
              <a:rPr lang="en-US" sz="3600" dirty="0">
                <a:solidFill>
                  <a:srgbClr val="C00000"/>
                </a:solidFill>
                <a:ea typeface="MS Mincho" panose="02020609040205080304" pitchFamily="49" charset="-128"/>
              </a:rPr>
              <a:t>r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…for now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73399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</a:t>
            </a:r>
            <a:r>
              <a:rPr lang="en-US" dirty="0" err="1"/>
              <a:t>rcx,rdx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Let’s say the opcode for this mov is 0x89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So far so good, write 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0x89</a:t>
            </a:r>
            <a:r>
              <a:rPr lang="en-US" sz="3600" dirty="0">
                <a:ea typeface="MS Mincho" panose="02020609040205080304" pitchFamily="49" charset="-128"/>
              </a:rPr>
              <a:t>” to our bytecode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Go to the register encoding table: </a:t>
            </a:r>
            <a:r>
              <a:rPr lang="en-US" sz="2400" dirty="0">
                <a:ea typeface="MS Mincho" panose="02020609040205080304" pitchFamily="49" charset="-128"/>
                <a:hlinkClick r:id="rId2"/>
              </a:rPr>
              <a:t>http://ref.x86asm.net/coder64-abc.html#modrm_byte_32_64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38516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do we read this?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B69E55-E38F-B3EB-BE7C-4A5770AB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211" y="1877203"/>
            <a:ext cx="5443577" cy="42481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43524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do we read this? (mov </a:t>
            </a:r>
            <a:r>
              <a:rPr lang="en-US" dirty="0" err="1"/>
              <a:t>rcx,rdx</a:t>
            </a:r>
            <a:r>
              <a:rPr lang="en-US" dirty="0"/>
              <a:t>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B69E55-E38F-B3EB-BE7C-4A5770AB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211" y="1877203"/>
            <a:ext cx="5443577" cy="42481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557DB4-E72A-5C1E-1481-159FF1EB6457}"/>
              </a:ext>
            </a:extLst>
          </p:cNvPr>
          <p:cNvSpPr/>
          <p:nvPr/>
        </p:nvSpPr>
        <p:spPr>
          <a:xfrm>
            <a:off x="5624945" y="1836894"/>
            <a:ext cx="3482109" cy="155179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36187-9EAF-24C2-6159-F4E7C9D77699}"/>
              </a:ext>
            </a:extLst>
          </p:cNvPr>
          <p:cNvSpPr txBox="1"/>
          <p:nvPr/>
        </p:nvSpPr>
        <p:spPr>
          <a:xfrm>
            <a:off x="9107054" y="1966461"/>
            <a:ext cx="2491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Operand “</a:t>
            </a:r>
            <a:r>
              <a:rPr lang="en-US" sz="3600" b="1" dirty="0">
                <a:solidFill>
                  <a:srgbClr val="C00000"/>
                </a:solidFill>
              </a:rPr>
              <a:t>r</a:t>
            </a:r>
            <a:r>
              <a:rPr lang="en-US" sz="3600" dirty="0"/>
              <a:t>”</a:t>
            </a:r>
            <a:br>
              <a:rPr lang="en-US" sz="3600" dirty="0"/>
            </a:br>
            <a:r>
              <a:rPr lang="en-US" sz="3600" dirty="0"/>
              <a:t>Find: RDX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B9C27-214D-F7C1-0E25-5B0FE5ED3E8B}"/>
              </a:ext>
            </a:extLst>
          </p:cNvPr>
          <p:cNvCxnSpPr>
            <a:cxnSpLocks/>
          </p:cNvCxnSpPr>
          <p:nvPr/>
        </p:nvCxnSpPr>
        <p:spPr>
          <a:xfrm>
            <a:off x="6271491" y="1487055"/>
            <a:ext cx="0" cy="62088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71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do we read this? (mov </a:t>
            </a:r>
            <a:r>
              <a:rPr lang="en-US" dirty="0" err="1"/>
              <a:t>rcx,rdx</a:t>
            </a:r>
            <a:r>
              <a:rPr lang="en-US" dirty="0"/>
              <a:t>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B69E55-E38F-B3EB-BE7C-4A5770AB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211" y="1877203"/>
            <a:ext cx="5443577" cy="42481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557DB4-E72A-5C1E-1481-159FF1EB6457}"/>
              </a:ext>
            </a:extLst>
          </p:cNvPr>
          <p:cNvSpPr/>
          <p:nvPr/>
        </p:nvSpPr>
        <p:spPr>
          <a:xfrm>
            <a:off x="5624945" y="1836894"/>
            <a:ext cx="3482109" cy="155179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36187-9EAF-24C2-6159-F4E7C9D77699}"/>
              </a:ext>
            </a:extLst>
          </p:cNvPr>
          <p:cNvSpPr txBox="1"/>
          <p:nvPr/>
        </p:nvSpPr>
        <p:spPr>
          <a:xfrm>
            <a:off x="9107054" y="1966461"/>
            <a:ext cx="2491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Operand “r”</a:t>
            </a:r>
            <a:br>
              <a:rPr lang="en-US" sz="3600" dirty="0"/>
            </a:br>
            <a:r>
              <a:rPr lang="en-US" sz="3600" dirty="0"/>
              <a:t>Find: RDX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B9C27-214D-F7C1-0E25-5B0FE5ED3E8B}"/>
              </a:ext>
            </a:extLst>
          </p:cNvPr>
          <p:cNvCxnSpPr>
            <a:cxnSpLocks/>
          </p:cNvCxnSpPr>
          <p:nvPr/>
        </p:nvCxnSpPr>
        <p:spPr>
          <a:xfrm>
            <a:off x="6271491" y="1487055"/>
            <a:ext cx="0" cy="62088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0A3AB-B74D-1E41-81DD-416067E6E89F}"/>
              </a:ext>
            </a:extLst>
          </p:cNvPr>
          <p:cNvSpPr/>
          <p:nvPr/>
        </p:nvSpPr>
        <p:spPr>
          <a:xfrm>
            <a:off x="3237346" y="5329382"/>
            <a:ext cx="2590800" cy="882910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470DB-2526-EAFB-CC2E-470E51190AEF}"/>
              </a:ext>
            </a:extLst>
          </p:cNvPr>
          <p:cNvSpPr txBox="1"/>
          <p:nvPr/>
        </p:nvSpPr>
        <p:spPr>
          <a:xfrm>
            <a:off x="395038" y="4110767"/>
            <a:ext cx="28393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Plain registers</a:t>
            </a:r>
          </a:p>
          <a:p>
            <a:r>
              <a:rPr lang="en-US" sz="3600" dirty="0"/>
              <a:t>Operand “</a:t>
            </a:r>
            <a:r>
              <a:rPr lang="en-US" sz="3600" b="1" dirty="0">
                <a:solidFill>
                  <a:srgbClr val="C00000"/>
                </a:solidFill>
              </a:rPr>
              <a:t>rm</a:t>
            </a:r>
            <a:r>
              <a:rPr lang="en-US" sz="3600" dirty="0"/>
              <a:t>”</a:t>
            </a:r>
            <a:br>
              <a:rPr lang="en-US" sz="3600" dirty="0"/>
            </a:br>
            <a:r>
              <a:rPr lang="en-US" sz="3600" dirty="0"/>
              <a:t>Find: RCX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F6105-AB7B-CF9B-A74A-762BE41397B5}"/>
              </a:ext>
            </a:extLst>
          </p:cNvPr>
          <p:cNvCxnSpPr>
            <a:cxnSpLocks/>
          </p:cNvCxnSpPr>
          <p:nvPr/>
        </p:nvCxnSpPr>
        <p:spPr>
          <a:xfrm>
            <a:off x="2503055" y="5530014"/>
            <a:ext cx="852684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20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do we read this? (mov </a:t>
            </a:r>
            <a:r>
              <a:rPr lang="en-US" dirty="0" err="1"/>
              <a:t>rcx,rdx</a:t>
            </a:r>
            <a:r>
              <a:rPr lang="en-US" dirty="0"/>
              <a:t>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B69E55-E38F-B3EB-BE7C-4A5770AB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211" y="1877203"/>
            <a:ext cx="5443577" cy="42481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557DB4-E72A-5C1E-1481-159FF1EB6457}"/>
              </a:ext>
            </a:extLst>
          </p:cNvPr>
          <p:cNvSpPr/>
          <p:nvPr/>
        </p:nvSpPr>
        <p:spPr>
          <a:xfrm>
            <a:off x="5624945" y="1836894"/>
            <a:ext cx="3482109" cy="155179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36187-9EAF-24C2-6159-F4E7C9D77699}"/>
              </a:ext>
            </a:extLst>
          </p:cNvPr>
          <p:cNvSpPr txBox="1"/>
          <p:nvPr/>
        </p:nvSpPr>
        <p:spPr>
          <a:xfrm>
            <a:off x="9107054" y="1966461"/>
            <a:ext cx="2491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Operand “r”</a:t>
            </a:r>
            <a:br>
              <a:rPr lang="en-US" sz="3600" dirty="0"/>
            </a:br>
            <a:r>
              <a:rPr lang="en-US" sz="3600" dirty="0"/>
              <a:t>Find: RDX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B9C27-214D-F7C1-0E25-5B0FE5ED3E8B}"/>
              </a:ext>
            </a:extLst>
          </p:cNvPr>
          <p:cNvCxnSpPr>
            <a:cxnSpLocks/>
          </p:cNvCxnSpPr>
          <p:nvPr/>
        </p:nvCxnSpPr>
        <p:spPr>
          <a:xfrm>
            <a:off x="6280727" y="1533235"/>
            <a:ext cx="0" cy="391622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0A3AB-B74D-1E41-81DD-416067E6E89F}"/>
              </a:ext>
            </a:extLst>
          </p:cNvPr>
          <p:cNvSpPr/>
          <p:nvPr/>
        </p:nvSpPr>
        <p:spPr>
          <a:xfrm>
            <a:off x="3237346" y="5329382"/>
            <a:ext cx="2590800" cy="882910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470DB-2526-EAFB-CC2E-470E51190AEF}"/>
              </a:ext>
            </a:extLst>
          </p:cNvPr>
          <p:cNvSpPr txBox="1"/>
          <p:nvPr/>
        </p:nvSpPr>
        <p:spPr>
          <a:xfrm>
            <a:off x="384569" y="3550542"/>
            <a:ext cx="2920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Operand “rm”</a:t>
            </a:r>
          </a:p>
          <a:p>
            <a:endParaRPr lang="en-US" sz="3600" dirty="0"/>
          </a:p>
          <a:p>
            <a:r>
              <a:rPr lang="en-US" sz="3600" dirty="0"/>
              <a:t>Plain registers:</a:t>
            </a:r>
            <a:br>
              <a:rPr lang="en-US" sz="3600" dirty="0"/>
            </a:br>
            <a:r>
              <a:rPr lang="en-US" sz="3600" dirty="0"/>
              <a:t>Find: RCX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F6105-AB7B-CF9B-A74A-762BE41397B5}"/>
              </a:ext>
            </a:extLst>
          </p:cNvPr>
          <p:cNvCxnSpPr>
            <a:cxnSpLocks/>
          </p:cNvCxnSpPr>
          <p:nvPr/>
        </p:nvCxnSpPr>
        <p:spPr>
          <a:xfrm>
            <a:off x="2503055" y="5493069"/>
            <a:ext cx="3703781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A2031-8517-C398-B850-4F829B5760DB}"/>
              </a:ext>
            </a:extLst>
          </p:cNvPr>
          <p:cNvSpPr/>
          <p:nvPr/>
        </p:nvSpPr>
        <p:spPr>
          <a:xfrm>
            <a:off x="9107054" y="4396509"/>
            <a:ext cx="2318328" cy="15517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D1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850AB-7A36-6EC1-EE8B-1D8A3FFB73E3}"/>
              </a:ext>
            </a:extLst>
          </p:cNvPr>
          <p:cNvCxnSpPr>
            <a:cxnSpLocks/>
          </p:cNvCxnSpPr>
          <p:nvPr/>
        </p:nvCxnSpPr>
        <p:spPr>
          <a:xfrm flipV="1">
            <a:off x="6280727" y="4396509"/>
            <a:ext cx="3029528" cy="107322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C2357E-5768-681E-3769-2D7CDD957B92}"/>
              </a:ext>
            </a:extLst>
          </p:cNvPr>
          <p:cNvCxnSpPr>
            <a:cxnSpLocks/>
          </p:cNvCxnSpPr>
          <p:nvPr/>
        </p:nvCxnSpPr>
        <p:spPr>
          <a:xfrm>
            <a:off x="6280727" y="5559425"/>
            <a:ext cx="3029528" cy="38888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42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</a:t>
            </a:r>
            <a:r>
              <a:rPr lang="en-US" dirty="0" err="1"/>
              <a:t>rcx,rdx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So far: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Opcode= 0x89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Registers </a:t>
            </a:r>
            <a:r>
              <a:rPr lang="en-US" sz="3600" dirty="0" err="1">
                <a:ea typeface="MS Mincho" panose="02020609040205080304" pitchFamily="49" charset="-128"/>
              </a:rPr>
              <a:t>rcx,rdx</a:t>
            </a:r>
            <a:r>
              <a:rPr lang="en-US" sz="3600" dirty="0">
                <a:ea typeface="MS Mincho" panose="02020609040205080304" pitchFamily="49" charset="-128"/>
              </a:rPr>
              <a:t>: 0xD1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Let’s go to our handy-dandy tool: and plug in 89 D1</a:t>
            </a:r>
          </a:p>
          <a:p>
            <a:r>
              <a:rPr lang="en-US" sz="3200" dirty="0">
                <a:ea typeface="MS Mincho" panose="02020609040205080304" pitchFamily="49" charset="-128"/>
                <a:hlinkClick r:id="rId2"/>
              </a:rPr>
              <a:t>https://defuse.ca/online-x86-assembler.htm#disassembly2</a:t>
            </a:r>
            <a:endParaRPr lang="en-US" sz="3200" dirty="0">
              <a:ea typeface="MS Mincho" panose="02020609040205080304" pitchFamily="49" charset="-128"/>
            </a:endParaRPr>
          </a:p>
          <a:p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29419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Was the result: mov </a:t>
            </a:r>
            <a:r>
              <a:rPr lang="en-US" dirty="0" err="1"/>
              <a:t>rcx,rdx</a:t>
            </a:r>
            <a:r>
              <a:rPr lang="en-US" dirty="0"/>
              <a:t>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E625AD9-C3E1-2A81-BD0F-B02413F27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902" y="1889110"/>
            <a:ext cx="7958196" cy="42243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95E20-699B-55EB-2B16-81171937CB82}"/>
              </a:ext>
            </a:extLst>
          </p:cNvPr>
          <p:cNvSpPr txBox="1"/>
          <p:nvPr/>
        </p:nvSpPr>
        <p:spPr>
          <a:xfrm>
            <a:off x="4664364" y="4147127"/>
            <a:ext cx="21852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89 D1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AE4F30-9A4B-1E34-C9B9-BC96A49E3025}"/>
              </a:ext>
            </a:extLst>
          </p:cNvPr>
          <p:cNvCxnSpPr/>
          <p:nvPr/>
        </p:nvCxnSpPr>
        <p:spPr>
          <a:xfrm>
            <a:off x="2567709" y="3583709"/>
            <a:ext cx="2096655" cy="8682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42D5C-7087-0DEF-0726-CF70E0C4F456}"/>
              </a:ext>
            </a:extLst>
          </p:cNvPr>
          <p:cNvCxnSpPr/>
          <p:nvPr/>
        </p:nvCxnSpPr>
        <p:spPr>
          <a:xfrm>
            <a:off x="8629072" y="4765779"/>
            <a:ext cx="0" cy="97868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C6211D-8385-91F4-FA9E-895958AC3451}"/>
              </a:ext>
            </a:extLst>
          </p:cNvPr>
          <p:cNvCxnSpPr/>
          <p:nvPr/>
        </p:nvCxnSpPr>
        <p:spPr>
          <a:xfrm>
            <a:off x="9458036" y="4765779"/>
            <a:ext cx="0" cy="97868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Idea: Map each identifier to a Declaration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 declaration is:</a:t>
            </a: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Vardecl</a:t>
            </a:r>
            <a:endParaRPr lang="en-US" sz="3200" dirty="0">
              <a:ea typeface="MS Mincho" panose="02020609040205080304" pitchFamily="49" charset="-128"/>
            </a:endParaRP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ParameterDecl</a:t>
            </a:r>
            <a:endParaRPr lang="en-US" sz="3200" dirty="0">
              <a:ea typeface="MS Mincho" panose="02020609040205080304" pitchFamily="49" charset="-128"/>
            </a:endParaRP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FieldDecl</a:t>
            </a:r>
            <a:endParaRPr lang="en-US" sz="3200" dirty="0">
              <a:ea typeface="MS Mincho" panose="02020609040205080304" pitchFamily="49" charset="-128"/>
            </a:endParaRPr>
          </a:p>
          <a:p>
            <a:pPr lvl="1"/>
            <a:r>
              <a:rPr lang="en-US" sz="3200" dirty="0" err="1">
                <a:ea typeface="MS Mincho" panose="02020609040205080304" pitchFamily="49" charset="-128"/>
              </a:rPr>
              <a:t>MethodDecl</a:t>
            </a:r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FDA8E70-7000-AACB-92CD-C694CE7AC0EE}"/>
              </a:ext>
            </a:extLst>
          </p:cNvPr>
          <p:cNvSpPr/>
          <p:nvPr/>
        </p:nvSpPr>
        <p:spPr>
          <a:xfrm>
            <a:off x="4251569" y="3126154"/>
            <a:ext cx="164122" cy="77958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57C5277-0203-FAAE-3BF9-F6DC21E7A304}"/>
              </a:ext>
            </a:extLst>
          </p:cNvPr>
          <p:cNvSpPr/>
          <p:nvPr/>
        </p:nvSpPr>
        <p:spPr>
          <a:xfrm>
            <a:off x="4251569" y="4137536"/>
            <a:ext cx="164122" cy="77958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44BB5-34E9-BA40-4659-98301F58E7B0}"/>
              </a:ext>
            </a:extLst>
          </p:cNvPr>
          <p:cNvSpPr txBox="1"/>
          <p:nvPr/>
        </p:nvSpPr>
        <p:spPr>
          <a:xfrm>
            <a:off x="4535701" y="3254336"/>
            <a:ext cx="156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LocalDecl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9BFA1-BF16-A114-8D0E-0F130D7E3C3B}"/>
              </a:ext>
            </a:extLst>
          </p:cNvPr>
          <p:cNvSpPr txBox="1"/>
          <p:nvPr/>
        </p:nvSpPr>
        <p:spPr>
          <a:xfrm>
            <a:off x="4535700" y="426571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MemberDecl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235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Output was…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EBD57B-13DE-F0DF-21C9-5B2E16B6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mov </a:t>
            </a:r>
            <a:r>
              <a:rPr lang="en-US" sz="6000" dirty="0" err="1"/>
              <a:t>ecx,edx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7385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We were very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we want to use 64-bit registers, we need to use something called the 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REX</a:t>
            </a:r>
            <a:r>
              <a:rPr lang="en-US" sz="3600" dirty="0">
                <a:ea typeface="MS Mincho" panose="02020609040205080304" pitchFamily="49" charset="-128"/>
              </a:rPr>
              <a:t>” prefix.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x86_64 requires you to use “prefix” bytes to determine whether you’re using 32-bit registers or 64-bit registers and operands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57504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Recall: New 64-bit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Register Index from [0,7]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RAX, RCX, RDX, RBX, RSP, RBP, RSI, RDI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New registers use the same index [0,7]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R8, R9, R10, R11, R12, R13, R14, R15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64616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REX Prefix: [</a:t>
            </a:r>
            <a:r>
              <a:rPr lang="en-US" sz="5400" dirty="0" err="1"/>
              <a:t>regB+regX</a:t>
            </a:r>
            <a:r>
              <a:rPr lang="en-US" sz="5400" dirty="0"/>
              <a:t>*8+520],</a:t>
            </a:r>
            <a:r>
              <a:rPr lang="en-US" sz="5400" dirty="0" err="1"/>
              <a:t>regW</a:t>
            </a:r>
            <a:endParaRPr lang="en-US" sz="5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372030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operand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19579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Thus, </a:t>
            </a:r>
            <a:r>
              <a:rPr lang="en-US" b="1" dirty="0">
                <a:solidFill>
                  <a:srgbClr val="C00000"/>
                </a:solidFill>
              </a:rPr>
              <a:t>prefix bytes control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Which register gets used is done in the prefix.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no prefix is specified, x86_64 will assume </a:t>
            </a:r>
            <a:r>
              <a:rPr lang="en-US" sz="3600" b="1" dirty="0">
                <a:ea typeface="MS Mincho" panose="02020609040205080304" pitchFamily="49" charset="-128"/>
              </a:rPr>
              <a:t>32-bit</a:t>
            </a:r>
            <a:r>
              <a:rPr lang="en-US" sz="3600" dirty="0">
                <a:ea typeface="MS Mincho" panose="02020609040205080304" pitchFamily="49" charset="-128"/>
              </a:rPr>
              <a:t> for the most part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Let’s try again with: </a:t>
            </a:r>
            <a:r>
              <a:rPr lang="en-US" sz="3600" dirty="0" err="1">
                <a:ea typeface="MS Mincho" panose="02020609040205080304" pitchFamily="49" charset="-128"/>
              </a:rPr>
              <a:t>Rex.W</a:t>
            </a:r>
            <a:r>
              <a:rPr lang="en-US" sz="3600" dirty="0">
                <a:ea typeface="MS Mincho" panose="02020609040205080304" pitchFamily="49" charset="-128"/>
              </a:rPr>
              <a:t> (0x48)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48 89 D1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67869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Try again!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Let’s try again with: </a:t>
            </a:r>
            <a:r>
              <a:rPr lang="en-US" sz="3600" dirty="0" err="1">
                <a:ea typeface="MS Mincho" panose="02020609040205080304" pitchFamily="49" charset="-128"/>
              </a:rPr>
              <a:t>Rex.W</a:t>
            </a:r>
            <a:r>
              <a:rPr lang="en-US" sz="3600" dirty="0">
                <a:ea typeface="MS Mincho" panose="02020609040205080304" pitchFamily="49" charset="-128"/>
              </a:rPr>
              <a:t> (0x48)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48 89 D1</a:t>
            </a: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  <a:hlinkClick r:id="rId2"/>
              </a:rPr>
              <a:t>https://defuse.ca/online-x86-assembler.htm#disassembly2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200" dirty="0">
                <a:ea typeface="MS Mincho" panose="02020609040205080304" pitchFamily="49" charset="-128"/>
              </a:rPr>
              <a:t>Proper output: mov </a:t>
            </a:r>
            <a:r>
              <a:rPr lang="en-US" sz="3200" dirty="0" err="1">
                <a:ea typeface="MS Mincho" panose="02020609040205080304" pitchFamily="49" charset="-128"/>
              </a:rPr>
              <a:t>rcx,rdx</a:t>
            </a:r>
            <a:endParaRPr lang="en-US" sz="32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12433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about the rest of that table?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70BB65A-517A-28EA-354A-691F7E04F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4211" y="1877203"/>
            <a:ext cx="5443577" cy="4248181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3C696-40DE-8C5E-962B-AD3CCF28097D}"/>
              </a:ext>
            </a:extLst>
          </p:cNvPr>
          <p:cNvSpPr/>
          <p:nvPr/>
        </p:nvSpPr>
        <p:spPr>
          <a:xfrm>
            <a:off x="3191164" y="3118382"/>
            <a:ext cx="2590800" cy="2451145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1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Encoding: </a:t>
            </a:r>
            <a:r>
              <a:rPr lang="en-US" b="1" dirty="0">
                <a:solidFill>
                  <a:srgbClr val="C00000"/>
                </a:solidFill>
              </a:rPr>
              <a:t>mov [</a:t>
            </a:r>
            <a:r>
              <a:rPr lang="en-US" b="1" dirty="0" err="1">
                <a:solidFill>
                  <a:srgbClr val="C00000"/>
                </a:solidFill>
              </a:rPr>
              <a:t>rsi+rcx</a:t>
            </a:r>
            <a:r>
              <a:rPr lang="en-US" b="1" dirty="0">
                <a:solidFill>
                  <a:srgbClr val="C00000"/>
                </a:solidFill>
              </a:rPr>
              <a:t>*4+0x520],</a:t>
            </a:r>
            <a:r>
              <a:rPr lang="en-US" b="1" dirty="0" err="1">
                <a:solidFill>
                  <a:srgbClr val="C00000"/>
                </a:solidFill>
              </a:rPr>
              <a:t>rdx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1393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First: find RDX in the column like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AE4DA-B0AE-7E89-67EC-B775436C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5" y="3286104"/>
            <a:ext cx="5429290" cy="28765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3D21AB-EF4C-82AF-F6B5-3BEC5E87B0AF}"/>
              </a:ext>
            </a:extLst>
          </p:cNvPr>
          <p:cNvCxnSpPr>
            <a:cxnSpLocks/>
          </p:cNvCxnSpPr>
          <p:nvPr/>
        </p:nvCxnSpPr>
        <p:spPr>
          <a:xfrm>
            <a:off x="6317672" y="2576945"/>
            <a:ext cx="0" cy="669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95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Encoding: mov [</a:t>
            </a:r>
            <a:r>
              <a:rPr lang="en-US" dirty="0" err="1"/>
              <a:t>rsi+rcx</a:t>
            </a:r>
            <a:r>
              <a:rPr lang="en-US" dirty="0"/>
              <a:t>*4+</a:t>
            </a:r>
            <a:r>
              <a:rPr lang="en-US" b="1" dirty="0">
                <a:solidFill>
                  <a:srgbClr val="C00000"/>
                </a:solidFill>
              </a:rPr>
              <a:t>0x520</a:t>
            </a:r>
            <a:r>
              <a:rPr lang="en-US" dirty="0"/>
              <a:t>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54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Ask yourself: is our “displacement of 0x520” zero?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One byte? Four bytes?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AE4DA-B0AE-7E89-67EC-B775436C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5" y="3286104"/>
            <a:ext cx="5429290" cy="28765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3D21AB-EF4C-82AF-F6B5-3BEC5E87B0AF}"/>
              </a:ext>
            </a:extLst>
          </p:cNvPr>
          <p:cNvCxnSpPr>
            <a:cxnSpLocks/>
          </p:cNvCxnSpPr>
          <p:nvPr/>
        </p:nvCxnSpPr>
        <p:spPr>
          <a:xfrm>
            <a:off x="6317672" y="2576945"/>
            <a:ext cx="0" cy="669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354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Encoding: mov [</a:t>
            </a:r>
            <a:r>
              <a:rPr lang="en-US" dirty="0" err="1"/>
              <a:t>rsi+rcx</a:t>
            </a:r>
            <a:r>
              <a:rPr lang="en-US" dirty="0"/>
              <a:t>*4+</a:t>
            </a:r>
            <a:r>
              <a:rPr lang="en-US" b="1" dirty="0">
                <a:solidFill>
                  <a:srgbClr val="C00000"/>
                </a:solidFill>
              </a:rPr>
              <a:t>0x520</a:t>
            </a:r>
            <a:r>
              <a:rPr lang="en-US" dirty="0"/>
              <a:t>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54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Ask yourself: is our “displacement of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0x520</a:t>
            </a:r>
            <a:r>
              <a:rPr lang="en-US" sz="3600" dirty="0">
                <a:ea typeface="MS Mincho" panose="02020609040205080304" pitchFamily="49" charset="-128"/>
              </a:rPr>
              <a:t>” zero?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One byte?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Four bytes</a:t>
            </a:r>
            <a:r>
              <a:rPr lang="en-US" sz="3600" dirty="0"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AE4DA-B0AE-7E89-67EC-B775436C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5" y="3286104"/>
            <a:ext cx="5429290" cy="28765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3D21AB-EF4C-82AF-F6B5-3BEC5E87B0AF}"/>
              </a:ext>
            </a:extLst>
          </p:cNvPr>
          <p:cNvCxnSpPr>
            <a:cxnSpLocks/>
          </p:cNvCxnSpPr>
          <p:nvPr/>
        </p:nvCxnSpPr>
        <p:spPr>
          <a:xfrm>
            <a:off x="6317672" y="2576945"/>
            <a:ext cx="0" cy="669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6AF6673A-FD66-F6E4-DD00-B96A71C8F28C}"/>
              </a:ext>
            </a:extLst>
          </p:cNvPr>
          <p:cNvSpPr/>
          <p:nvPr/>
        </p:nvSpPr>
        <p:spPr>
          <a:xfrm>
            <a:off x="2927927" y="3291666"/>
            <a:ext cx="351827" cy="789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55BCB39-C85A-C447-9303-C0F4EC57E0DB}"/>
              </a:ext>
            </a:extLst>
          </p:cNvPr>
          <p:cNvSpPr/>
          <p:nvPr/>
        </p:nvSpPr>
        <p:spPr>
          <a:xfrm>
            <a:off x="2927926" y="4081376"/>
            <a:ext cx="351827" cy="6747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EA48801-4430-BC3E-CD84-EAE66AF8CB90}"/>
              </a:ext>
            </a:extLst>
          </p:cNvPr>
          <p:cNvSpPr/>
          <p:nvPr/>
        </p:nvSpPr>
        <p:spPr>
          <a:xfrm>
            <a:off x="2927925" y="4779876"/>
            <a:ext cx="351827" cy="674774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BD8A0-7E74-CBDD-95B4-961DD3341F88}"/>
              </a:ext>
            </a:extLst>
          </p:cNvPr>
          <p:cNvSpPr txBox="1"/>
          <p:nvPr/>
        </p:nvSpPr>
        <p:spPr>
          <a:xfrm>
            <a:off x="1838933" y="335423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Zero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FEB7C-DE2A-4C50-C59C-C9A403414456}"/>
              </a:ext>
            </a:extLst>
          </p:cNvPr>
          <p:cNvSpPr txBox="1"/>
          <p:nvPr/>
        </p:nvSpPr>
        <p:spPr>
          <a:xfrm>
            <a:off x="1651725" y="4126375"/>
            <a:ext cx="122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byte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DB83D-8BDA-6306-1156-E71CE243AC83}"/>
              </a:ext>
            </a:extLst>
          </p:cNvPr>
          <p:cNvSpPr txBox="1"/>
          <p:nvPr/>
        </p:nvSpPr>
        <p:spPr>
          <a:xfrm>
            <a:off x="1542225" y="4824875"/>
            <a:ext cx="138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bytes</a:t>
            </a:r>
          </a:p>
        </p:txBody>
      </p:sp>
    </p:spTree>
    <p:extLst>
      <p:ext uri="{BB962C8B-B14F-4D97-AF65-F5344CB8AC3E}">
        <p14:creationId xmlns:p14="http://schemas.microsoft.com/office/powerpoint/2010/main" val="247696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r>
              <a:rPr lang="en-US" dirty="0"/>
              <a:t>Identification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4" y="4017790"/>
            <a:ext cx="5157787" cy="1616392"/>
          </a:xfrm>
        </p:spPr>
        <p:txBody>
          <a:bodyPr>
            <a:normAutofit fontScale="92500"/>
          </a:bodyPr>
          <a:lstStyle/>
          <a:p>
            <a:r>
              <a:rPr lang="en-US" dirty="0"/>
              <a:t>Orange Arrows:</a:t>
            </a:r>
          </a:p>
          <a:p>
            <a:r>
              <a:rPr lang="en-US" dirty="0"/>
              <a:t>Identifier checks </a:t>
            </a:r>
            <a:r>
              <a:rPr lang="en-US" dirty="0" err="1"/>
              <a:t>IDTable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	“where am I declared?”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A2A2B0A-D8CB-083E-B6F1-6144393A6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637" y="1380258"/>
            <a:ext cx="5807362" cy="2309696"/>
          </a:xfrm>
          <a:ln>
            <a:solidFill>
              <a:schemeClr val="accent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604343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Red Arrows:</a:t>
            </a:r>
            <a:br>
              <a:rPr lang="en-US" dirty="0"/>
            </a:br>
            <a:r>
              <a:rPr lang="en-US" dirty="0" err="1"/>
              <a:t>IDTable</a:t>
            </a:r>
            <a:r>
              <a:rPr lang="en-US" dirty="0"/>
              <a:t> goes from “String” to Declaration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F2696A2-AD30-E053-79F4-FB76651AA3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8636" y="3809810"/>
            <a:ext cx="5807363" cy="2305929"/>
          </a:xfrm>
          <a:ln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0731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Encoding: mov [</a:t>
            </a:r>
            <a:r>
              <a:rPr lang="en-US" dirty="0" err="1"/>
              <a:t>rsi+rcx</a:t>
            </a:r>
            <a:r>
              <a:rPr lang="en-US" dirty="0"/>
              <a:t>*4+0x520],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54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Because we have a “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scaled index</a:t>
            </a:r>
            <a:r>
              <a:rPr lang="en-US" sz="3600" dirty="0">
                <a:ea typeface="MS Mincho" panose="02020609040205080304" pitchFamily="49" charset="-128"/>
              </a:rPr>
              <a:t>” of 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rcx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*4</a:t>
            </a:r>
            <a:r>
              <a:rPr lang="en-US" sz="3600" dirty="0">
                <a:ea typeface="MS Mincho" panose="02020609040205080304" pitchFamily="49" charset="-128"/>
              </a:rPr>
              <a:t>, and a displacement of “rsi+0x520”, we pick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[SIB]+disp32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AE4DA-B0AE-7E89-67EC-B775436CD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5" y="3286104"/>
            <a:ext cx="5429290" cy="28765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3D21AB-EF4C-82AF-F6B5-3BEC5E87B0AF}"/>
              </a:ext>
            </a:extLst>
          </p:cNvPr>
          <p:cNvCxnSpPr>
            <a:cxnSpLocks/>
          </p:cNvCxnSpPr>
          <p:nvPr/>
        </p:nvCxnSpPr>
        <p:spPr>
          <a:xfrm>
            <a:off x="6317672" y="2890982"/>
            <a:ext cx="0" cy="220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6AF6673A-FD66-F6E4-DD00-B96A71C8F28C}"/>
              </a:ext>
            </a:extLst>
          </p:cNvPr>
          <p:cNvSpPr/>
          <p:nvPr/>
        </p:nvSpPr>
        <p:spPr>
          <a:xfrm>
            <a:off x="2927927" y="3291666"/>
            <a:ext cx="351827" cy="789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55BCB39-C85A-C447-9303-C0F4EC57E0DB}"/>
              </a:ext>
            </a:extLst>
          </p:cNvPr>
          <p:cNvSpPr/>
          <p:nvPr/>
        </p:nvSpPr>
        <p:spPr>
          <a:xfrm>
            <a:off x="2927926" y="4081376"/>
            <a:ext cx="351827" cy="6747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EA48801-4430-BC3E-CD84-EAE66AF8CB90}"/>
              </a:ext>
            </a:extLst>
          </p:cNvPr>
          <p:cNvSpPr/>
          <p:nvPr/>
        </p:nvSpPr>
        <p:spPr>
          <a:xfrm>
            <a:off x="2927925" y="4779876"/>
            <a:ext cx="351827" cy="674774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BD8A0-7E74-CBDD-95B4-961DD3341F88}"/>
              </a:ext>
            </a:extLst>
          </p:cNvPr>
          <p:cNvSpPr txBox="1"/>
          <p:nvPr/>
        </p:nvSpPr>
        <p:spPr>
          <a:xfrm>
            <a:off x="1838933" y="335423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Zero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FEB7C-DE2A-4C50-C59C-C9A403414456}"/>
              </a:ext>
            </a:extLst>
          </p:cNvPr>
          <p:cNvSpPr txBox="1"/>
          <p:nvPr/>
        </p:nvSpPr>
        <p:spPr>
          <a:xfrm>
            <a:off x="1651725" y="4126375"/>
            <a:ext cx="122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 byte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DB83D-8BDA-6306-1156-E71CE243AC83}"/>
              </a:ext>
            </a:extLst>
          </p:cNvPr>
          <p:cNvSpPr txBox="1"/>
          <p:nvPr/>
        </p:nvSpPr>
        <p:spPr>
          <a:xfrm>
            <a:off x="1542225" y="4824875"/>
            <a:ext cx="138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 bytes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71A2A2-163A-EC82-9EBD-2CDE8F26E8A6}"/>
              </a:ext>
            </a:extLst>
          </p:cNvPr>
          <p:cNvCxnSpPr>
            <a:cxnSpLocks/>
          </p:cNvCxnSpPr>
          <p:nvPr/>
        </p:nvCxnSpPr>
        <p:spPr>
          <a:xfrm>
            <a:off x="4143375" y="5154165"/>
            <a:ext cx="21123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62B98E-CE42-9DE9-3715-91898D6366A2}"/>
              </a:ext>
            </a:extLst>
          </p:cNvPr>
          <p:cNvSpPr/>
          <p:nvPr/>
        </p:nvSpPr>
        <p:spPr>
          <a:xfrm>
            <a:off x="9572665" y="3646622"/>
            <a:ext cx="2133600" cy="20412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560289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New table: SIB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  <a:hlinkClick r:id="rId2"/>
              </a:rPr>
              <a:t>http://ref.x86asm.net/coder64-abc.html#sib_byte_32_64</a:t>
            </a:r>
            <a:endParaRPr lang="en-US" sz="32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7F2F6E-6E39-B31F-DF1A-021FD826D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12" y="2459096"/>
            <a:ext cx="3562376" cy="35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7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New table: SIB: [</a:t>
            </a:r>
            <a:r>
              <a:rPr lang="en-US" dirty="0" err="1"/>
              <a:t>rsi+</a:t>
            </a:r>
            <a:r>
              <a:rPr lang="en-US" b="1" dirty="0" err="1">
                <a:solidFill>
                  <a:srgbClr val="C00000"/>
                </a:solidFill>
              </a:rPr>
              <a:t>rcx</a:t>
            </a:r>
            <a:r>
              <a:rPr lang="en-US" b="1" dirty="0">
                <a:solidFill>
                  <a:srgbClr val="C00000"/>
                </a:solidFill>
              </a:rPr>
              <a:t>*4</a:t>
            </a:r>
            <a:r>
              <a:rPr lang="en-US" dirty="0"/>
              <a:t>+0x520],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7F2F6E-6E39-B31F-DF1A-021FD826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9988" y="1760883"/>
            <a:ext cx="4432024" cy="43668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BFAB6D-E4EE-5DF8-50FD-AC386FDCB39B}"/>
              </a:ext>
            </a:extLst>
          </p:cNvPr>
          <p:cNvCxnSpPr/>
          <p:nvPr/>
        </p:nvCxnSpPr>
        <p:spPr>
          <a:xfrm>
            <a:off x="2854035" y="4516583"/>
            <a:ext cx="1053661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08DE64-D60D-C5FD-97CA-7974B9A1113F}"/>
              </a:ext>
            </a:extLst>
          </p:cNvPr>
          <p:cNvSpPr txBox="1"/>
          <p:nvPr/>
        </p:nvSpPr>
        <p:spPr>
          <a:xfrm>
            <a:off x="267855" y="3749964"/>
            <a:ext cx="2496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Pick the</a:t>
            </a:r>
            <a:br>
              <a:rPr lang="en-US" sz="3600" dirty="0"/>
            </a:br>
            <a:r>
              <a:rPr lang="en-US" sz="3600" dirty="0"/>
              <a:t>index </a:t>
            </a:r>
            <a:r>
              <a:rPr lang="en-US" sz="3600" dirty="0">
                <a:solidFill>
                  <a:srgbClr val="C00000"/>
                </a:solidFill>
              </a:rPr>
              <a:t>RCX*4</a:t>
            </a:r>
          </a:p>
        </p:txBody>
      </p:sp>
    </p:spTree>
    <p:extLst>
      <p:ext uri="{BB962C8B-B14F-4D97-AF65-F5344CB8AC3E}">
        <p14:creationId xmlns:p14="http://schemas.microsoft.com/office/powerpoint/2010/main" val="3349416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b="1" dirty="0" err="1">
                <a:solidFill>
                  <a:srgbClr val="C00000"/>
                </a:solidFill>
              </a:rPr>
              <a:t>rsi</a:t>
            </a:r>
            <a:r>
              <a:rPr lang="en-US" dirty="0" err="1"/>
              <a:t>+rcx</a:t>
            </a:r>
            <a:r>
              <a:rPr lang="en-US" dirty="0"/>
              <a:t>*4+0x520],</a:t>
            </a:r>
            <a:r>
              <a:rPr lang="en-US" dirty="0" err="1"/>
              <a:t>rdx</a:t>
            </a:r>
            <a:r>
              <a:rPr lang="en-US" dirty="0"/>
              <a:t>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7F2F6E-6E39-B31F-DF1A-021FD826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9988" y="1760883"/>
            <a:ext cx="4432024" cy="43668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BFAB6D-E4EE-5DF8-50FD-AC386FDCB39B}"/>
              </a:ext>
            </a:extLst>
          </p:cNvPr>
          <p:cNvCxnSpPr/>
          <p:nvPr/>
        </p:nvCxnSpPr>
        <p:spPr>
          <a:xfrm>
            <a:off x="2854035" y="4516583"/>
            <a:ext cx="1053661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08DE64-D60D-C5FD-97CA-7974B9A1113F}"/>
              </a:ext>
            </a:extLst>
          </p:cNvPr>
          <p:cNvSpPr txBox="1"/>
          <p:nvPr/>
        </p:nvSpPr>
        <p:spPr>
          <a:xfrm>
            <a:off x="267855" y="3749964"/>
            <a:ext cx="2496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Pick the</a:t>
            </a:r>
            <a:br>
              <a:rPr lang="en-US" sz="3600" dirty="0"/>
            </a:br>
            <a:r>
              <a:rPr lang="en-US" sz="3600" dirty="0"/>
              <a:t>index RCX*4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9BBFB-0037-0612-793D-4EDA964AF0AF}"/>
              </a:ext>
            </a:extLst>
          </p:cNvPr>
          <p:cNvSpPr txBox="1"/>
          <p:nvPr/>
        </p:nvSpPr>
        <p:spPr>
          <a:xfrm>
            <a:off x="8610600" y="1588198"/>
            <a:ext cx="2697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Pick the</a:t>
            </a:r>
            <a:br>
              <a:rPr lang="en-US" sz="3600" dirty="0"/>
            </a:br>
            <a:r>
              <a:rPr lang="en-US" sz="3600" dirty="0"/>
              <a:t>displacement</a:t>
            </a:r>
            <a:br>
              <a:rPr lang="en-US" sz="3600" dirty="0"/>
            </a:br>
            <a:r>
              <a:rPr lang="en-US" sz="3600" dirty="0"/>
              <a:t>register, </a:t>
            </a:r>
            <a:r>
              <a:rPr lang="en-US" sz="3600" b="1" dirty="0">
                <a:solidFill>
                  <a:srgbClr val="C00000"/>
                </a:solidFill>
              </a:rPr>
              <a:t>RSI</a:t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B64EFF-4714-88CA-9E98-5D2247B0AF03}"/>
              </a:ext>
            </a:extLst>
          </p:cNvPr>
          <p:cNvCxnSpPr>
            <a:cxnSpLocks/>
          </p:cNvCxnSpPr>
          <p:nvPr/>
        </p:nvCxnSpPr>
        <p:spPr>
          <a:xfrm>
            <a:off x="6516968" y="1221052"/>
            <a:ext cx="0" cy="734292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93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rsi+rcx</a:t>
            </a:r>
            <a:r>
              <a:rPr lang="en-US" dirty="0"/>
              <a:t>*4+0x520],</a:t>
            </a:r>
            <a:r>
              <a:rPr lang="en-US" dirty="0" err="1"/>
              <a:t>rdx</a:t>
            </a:r>
            <a:r>
              <a:rPr lang="en-US" dirty="0"/>
              <a:t>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7F2F6E-6E39-B31F-DF1A-021FD826D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9988" y="1760883"/>
            <a:ext cx="4432024" cy="43668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BFAB6D-E4EE-5DF8-50FD-AC386FDCB39B}"/>
              </a:ext>
            </a:extLst>
          </p:cNvPr>
          <p:cNvCxnSpPr>
            <a:cxnSpLocks/>
          </p:cNvCxnSpPr>
          <p:nvPr/>
        </p:nvCxnSpPr>
        <p:spPr>
          <a:xfrm>
            <a:off x="2854035" y="4516583"/>
            <a:ext cx="358371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08DE64-D60D-C5FD-97CA-7974B9A1113F}"/>
              </a:ext>
            </a:extLst>
          </p:cNvPr>
          <p:cNvSpPr txBox="1"/>
          <p:nvPr/>
        </p:nvSpPr>
        <p:spPr>
          <a:xfrm>
            <a:off x="267855" y="3749964"/>
            <a:ext cx="2496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Pick the</a:t>
            </a:r>
            <a:br>
              <a:rPr lang="en-US" sz="3600" dirty="0"/>
            </a:br>
            <a:r>
              <a:rPr lang="en-US" sz="3600" dirty="0"/>
              <a:t>index RCX*4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9BBFB-0037-0612-793D-4EDA964AF0AF}"/>
              </a:ext>
            </a:extLst>
          </p:cNvPr>
          <p:cNvSpPr txBox="1"/>
          <p:nvPr/>
        </p:nvSpPr>
        <p:spPr>
          <a:xfrm>
            <a:off x="8610600" y="1588198"/>
            <a:ext cx="2697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Pick the</a:t>
            </a:r>
            <a:br>
              <a:rPr lang="en-US" sz="3600" dirty="0"/>
            </a:br>
            <a:r>
              <a:rPr lang="en-US" sz="3600" dirty="0"/>
              <a:t>displacement</a:t>
            </a:r>
            <a:br>
              <a:rPr lang="en-US" sz="3600" dirty="0"/>
            </a:br>
            <a:r>
              <a:rPr lang="en-US" sz="3600" dirty="0"/>
              <a:t>register, RSI</a:t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B64EFF-4714-88CA-9E98-5D2247B0AF03}"/>
              </a:ext>
            </a:extLst>
          </p:cNvPr>
          <p:cNvCxnSpPr>
            <a:cxnSpLocks/>
          </p:cNvCxnSpPr>
          <p:nvPr/>
        </p:nvCxnSpPr>
        <p:spPr>
          <a:xfrm>
            <a:off x="6507732" y="1221052"/>
            <a:ext cx="0" cy="3221639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94A2C0-F45D-562B-63C3-0F2B422119B7}"/>
              </a:ext>
            </a:extLst>
          </p:cNvPr>
          <p:cNvSpPr/>
          <p:nvPr/>
        </p:nvSpPr>
        <p:spPr>
          <a:xfrm>
            <a:off x="9572665" y="3646622"/>
            <a:ext cx="2133600" cy="20412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8E</a:t>
            </a:r>
          </a:p>
        </p:txBody>
      </p:sp>
    </p:spTree>
    <p:extLst>
      <p:ext uri="{BB962C8B-B14F-4D97-AF65-F5344CB8AC3E}">
        <p14:creationId xmlns:p14="http://schemas.microsoft.com/office/powerpoint/2010/main" val="4140361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[</a:t>
            </a:r>
            <a:r>
              <a:rPr lang="en-US" dirty="0" err="1"/>
              <a:t>rsi+rcx</a:t>
            </a:r>
            <a:r>
              <a:rPr lang="en-US" dirty="0"/>
              <a:t>*4+0x520],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Prefix: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48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89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Operand RDX with SIB: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94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Index RCX, Displacement RSI: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8E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Anything missing?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47984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[</a:t>
            </a:r>
            <a:r>
              <a:rPr lang="en-US" dirty="0" err="1"/>
              <a:t>rsi+rcx</a:t>
            </a:r>
            <a:r>
              <a:rPr lang="en-US" dirty="0"/>
              <a:t>*4+</a:t>
            </a:r>
            <a:r>
              <a:rPr lang="en-US" b="1" dirty="0">
                <a:solidFill>
                  <a:srgbClr val="C00000"/>
                </a:solidFill>
              </a:rPr>
              <a:t>0x520</a:t>
            </a:r>
            <a:r>
              <a:rPr lang="en-US" dirty="0"/>
              <a:t>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Prefix: 48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Opcode: 89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Operand RDX with SIB: 0x94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Index RCX, Displacement RSI: 0x8E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Last step: encode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0x0520</a:t>
            </a:r>
            <a:r>
              <a:rPr lang="en-US" sz="3600" dirty="0">
                <a:ea typeface="MS Mincho" panose="02020609040205080304" pitchFamily="49" charset="-128"/>
              </a:rPr>
              <a:t>, we specifically are using “disp32” (4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8628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[</a:t>
            </a:r>
            <a:r>
              <a:rPr lang="en-US" dirty="0" err="1"/>
              <a:t>rsi+rcx</a:t>
            </a:r>
            <a:r>
              <a:rPr lang="en-US" dirty="0"/>
              <a:t>*4+0x520],</a:t>
            </a:r>
            <a:r>
              <a:rPr lang="en-US" dirty="0" err="1"/>
              <a:t>rdx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End Result: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48</a:t>
            </a:r>
            <a:r>
              <a:rPr lang="en-US" sz="3600" dirty="0">
                <a:ea typeface="MS Mincho" panose="02020609040205080304" pitchFamily="49" charset="-128"/>
              </a:rPr>
              <a:t> 89 </a:t>
            </a:r>
            <a:r>
              <a:rPr lang="en-US" sz="3600" b="1" dirty="0">
                <a:ea typeface="MS Mincho" panose="02020609040205080304" pitchFamily="49" charset="-128"/>
              </a:rPr>
              <a:t>94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8E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MS Mincho" panose="02020609040205080304" pitchFamily="49" charset="-128"/>
              </a:rPr>
              <a:t>20 05 00 00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REX</a:t>
            </a:r>
            <a:r>
              <a:rPr lang="en-US" sz="3600" dirty="0">
                <a:ea typeface="MS Mincho" panose="02020609040205080304" pitchFamily="49" charset="-128"/>
              </a:rPr>
              <a:t>,     MOV,     RDX,     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RSI+RCX*4</a:t>
            </a:r>
            <a:r>
              <a:rPr lang="en-US" sz="3600" dirty="0">
                <a:ea typeface="MS Mincho" panose="02020609040205080304" pitchFamily="49" charset="-128"/>
              </a:rPr>
              <a:t>,     0x520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FE9E25-DB43-9114-A868-E617DB84244E}"/>
              </a:ext>
            </a:extLst>
          </p:cNvPr>
          <p:cNvCxnSpPr/>
          <p:nvPr/>
        </p:nvCxnSpPr>
        <p:spPr>
          <a:xfrm flipH="1">
            <a:off x="2678545" y="3528291"/>
            <a:ext cx="1330037" cy="7573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86888A-7ED8-200B-2195-FEE206F53441}"/>
              </a:ext>
            </a:extLst>
          </p:cNvPr>
          <p:cNvCxnSpPr>
            <a:cxnSpLocks/>
          </p:cNvCxnSpPr>
          <p:nvPr/>
        </p:nvCxnSpPr>
        <p:spPr>
          <a:xfrm flipH="1">
            <a:off x="4008582" y="3528291"/>
            <a:ext cx="586509" cy="757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A9BC5-D407-EA1C-F76E-0D7AACB3A72C}"/>
              </a:ext>
            </a:extLst>
          </p:cNvPr>
          <p:cNvCxnSpPr>
            <a:cxnSpLocks/>
          </p:cNvCxnSpPr>
          <p:nvPr/>
        </p:nvCxnSpPr>
        <p:spPr>
          <a:xfrm>
            <a:off x="5271655" y="3567185"/>
            <a:ext cx="133928" cy="733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BF1C9D-B5C6-0CB7-3605-F699DE1BDEDD}"/>
              </a:ext>
            </a:extLst>
          </p:cNvPr>
          <p:cNvCxnSpPr>
            <a:cxnSpLocks/>
          </p:cNvCxnSpPr>
          <p:nvPr/>
        </p:nvCxnSpPr>
        <p:spPr>
          <a:xfrm>
            <a:off x="5925128" y="3569134"/>
            <a:ext cx="990598" cy="71653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E2043D-611D-BF7D-C733-6C18FE6EE0D0}"/>
              </a:ext>
            </a:extLst>
          </p:cNvPr>
          <p:cNvCxnSpPr>
            <a:cxnSpLocks/>
          </p:cNvCxnSpPr>
          <p:nvPr/>
        </p:nvCxnSpPr>
        <p:spPr>
          <a:xfrm>
            <a:off x="7259783" y="3567185"/>
            <a:ext cx="2068944" cy="733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68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about: </a:t>
            </a:r>
            <a:r>
              <a:rPr lang="en-US" b="1" dirty="0">
                <a:solidFill>
                  <a:srgbClr val="0070C0"/>
                </a:solidFill>
              </a:rPr>
              <a:t>mov </a:t>
            </a:r>
            <a:r>
              <a:rPr lang="en-US" b="1" dirty="0" err="1">
                <a:solidFill>
                  <a:srgbClr val="0070C0"/>
                </a:solidFill>
              </a:rPr>
              <a:t>rdx</a:t>
            </a:r>
            <a:r>
              <a:rPr lang="en-US" b="1" dirty="0">
                <a:solidFill>
                  <a:srgbClr val="0070C0"/>
                </a:solidFill>
              </a:rPr>
              <a:t>,[</a:t>
            </a:r>
            <a:r>
              <a:rPr lang="en-US" b="1" dirty="0" err="1">
                <a:solidFill>
                  <a:srgbClr val="0070C0"/>
                </a:solidFill>
              </a:rPr>
              <a:t>rsi+rcx</a:t>
            </a:r>
            <a:r>
              <a:rPr lang="en-US" b="1" dirty="0">
                <a:solidFill>
                  <a:srgbClr val="0070C0"/>
                </a:solidFill>
              </a:rPr>
              <a:t>*4+0x520]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want to read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from memory and store it in RDX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From what you have learned from previous ISAs, what would you think happens?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05262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about: mov </a:t>
            </a:r>
            <a:r>
              <a:rPr lang="en-US" dirty="0" err="1"/>
              <a:t>rdx</a:t>
            </a:r>
            <a:r>
              <a:rPr lang="en-US" dirty="0"/>
              <a:t>,[</a:t>
            </a:r>
            <a:r>
              <a:rPr lang="en-US" dirty="0" err="1"/>
              <a:t>rsi+rcx</a:t>
            </a:r>
            <a:r>
              <a:rPr lang="en-US" dirty="0"/>
              <a:t>*4+0x520]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want to read from memory and store it in RDX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Intuitively, one could assume it just flips the order of the bytes.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48</a:t>
            </a:r>
            <a:r>
              <a:rPr lang="en-US" sz="3600" dirty="0">
                <a:ea typeface="MS Mincho" panose="02020609040205080304" pitchFamily="49" charset="-128"/>
              </a:rPr>
              <a:t> 89 </a:t>
            </a:r>
            <a:r>
              <a:rPr lang="en-US" sz="3600" b="1" dirty="0">
                <a:ea typeface="MS Mincho" panose="02020609040205080304" pitchFamily="49" charset="-128"/>
              </a:rPr>
              <a:t>94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8E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MS Mincho" panose="02020609040205080304" pitchFamily="49" charset="-128"/>
              </a:rPr>
              <a:t>20 05 00 00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REX</a:t>
            </a:r>
            <a:r>
              <a:rPr lang="en-US" sz="3600" dirty="0">
                <a:ea typeface="MS Mincho" panose="02020609040205080304" pitchFamily="49" charset="-128"/>
              </a:rPr>
              <a:t>,     MOV,     RDX,     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RSI+RCX*4</a:t>
            </a:r>
            <a:r>
              <a:rPr lang="en-US" sz="3600" dirty="0">
                <a:ea typeface="MS Mincho" panose="02020609040205080304" pitchFamily="49" charset="-128"/>
              </a:rPr>
              <a:t>,     0x520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A066D-80CA-6083-2E98-8BF74F9180B4}"/>
              </a:ext>
            </a:extLst>
          </p:cNvPr>
          <p:cNvCxnSpPr/>
          <p:nvPr/>
        </p:nvCxnSpPr>
        <p:spPr>
          <a:xfrm flipH="1">
            <a:off x="2678545" y="4747488"/>
            <a:ext cx="1330037" cy="7573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2737D1-360F-A069-63B3-15E796F4CE54}"/>
              </a:ext>
            </a:extLst>
          </p:cNvPr>
          <p:cNvCxnSpPr>
            <a:cxnSpLocks/>
          </p:cNvCxnSpPr>
          <p:nvPr/>
        </p:nvCxnSpPr>
        <p:spPr>
          <a:xfrm flipH="1">
            <a:off x="4008582" y="4747488"/>
            <a:ext cx="586509" cy="757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5DBA86-8071-FDD6-48D2-061EB39E902C}"/>
              </a:ext>
            </a:extLst>
          </p:cNvPr>
          <p:cNvCxnSpPr>
            <a:cxnSpLocks/>
          </p:cNvCxnSpPr>
          <p:nvPr/>
        </p:nvCxnSpPr>
        <p:spPr>
          <a:xfrm>
            <a:off x="5271655" y="4786382"/>
            <a:ext cx="133928" cy="733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23B490-ECBB-0288-C95E-E54A2093005A}"/>
              </a:ext>
            </a:extLst>
          </p:cNvPr>
          <p:cNvCxnSpPr>
            <a:cxnSpLocks/>
          </p:cNvCxnSpPr>
          <p:nvPr/>
        </p:nvCxnSpPr>
        <p:spPr>
          <a:xfrm>
            <a:off x="5925128" y="4788331"/>
            <a:ext cx="990598" cy="71653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2DA05F-7821-4830-1A1C-374B8D7C2D29}"/>
              </a:ext>
            </a:extLst>
          </p:cNvPr>
          <p:cNvCxnSpPr>
            <a:cxnSpLocks/>
          </p:cNvCxnSpPr>
          <p:nvPr/>
        </p:nvCxnSpPr>
        <p:spPr>
          <a:xfrm>
            <a:off x="7259783" y="4786382"/>
            <a:ext cx="2068944" cy="733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0553FE-9D8F-0576-2D9F-09ABD5EBA60D}"/>
              </a:ext>
            </a:extLst>
          </p:cNvPr>
          <p:cNvSpPr/>
          <p:nvPr/>
        </p:nvSpPr>
        <p:spPr>
          <a:xfrm>
            <a:off x="5188529" y="3795029"/>
            <a:ext cx="584200" cy="480408"/>
          </a:xfrm>
          <a:custGeom>
            <a:avLst/>
            <a:gdLst>
              <a:gd name="connsiteX0" fmla="*/ 369455 w 369455"/>
              <a:gd name="connsiteY0" fmla="*/ 480408 h 480408"/>
              <a:gd name="connsiteX1" fmla="*/ 184727 w 369455"/>
              <a:gd name="connsiteY1" fmla="*/ 117 h 480408"/>
              <a:gd name="connsiteX2" fmla="*/ 0 w 369455"/>
              <a:gd name="connsiteY2" fmla="*/ 434226 h 48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455" h="480408">
                <a:moveTo>
                  <a:pt x="369455" y="480408"/>
                </a:moveTo>
                <a:cubicBezTo>
                  <a:pt x="307879" y="244111"/>
                  <a:pt x="246303" y="7814"/>
                  <a:pt x="184727" y="117"/>
                </a:cubicBezTo>
                <a:cubicBezTo>
                  <a:pt x="123151" y="-7580"/>
                  <a:pt x="27709" y="364953"/>
                  <a:pt x="0" y="434226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D4583-F1D6-DA23-DFB5-492977E66813}"/>
              </a:ext>
            </a:extLst>
          </p:cNvPr>
          <p:cNvSpPr txBox="1"/>
          <p:nvPr/>
        </p:nvSpPr>
        <p:spPr>
          <a:xfrm>
            <a:off x="5739090" y="3653747"/>
            <a:ext cx="3589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Can we just do this?</a:t>
            </a:r>
          </a:p>
        </p:txBody>
      </p:sp>
    </p:spTree>
    <p:extLst>
      <p:ext uri="{BB962C8B-B14F-4D97-AF65-F5344CB8AC3E}">
        <p14:creationId xmlns:p14="http://schemas.microsoft.com/office/powerpoint/2010/main" val="9205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E09C57A-536E-8635-C98A-FE9408449651}"/>
              </a:ext>
            </a:extLst>
          </p:cNvPr>
          <p:cNvSpPr/>
          <p:nvPr/>
        </p:nvSpPr>
        <p:spPr>
          <a:xfrm>
            <a:off x="1063516" y="4811735"/>
            <a:ext cx="10629720" cy="813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A34D8F-14B4-D33C-EB44-673B0BED0375}"/>
              </a:ext>
            </a:extLst>
          </p:cNvPr>
          <p:cNvSpPr/>
          <p:nvPr/>
        </p:nvSpPr>
        <p:spPr>
          <a:xfrm>
            <a:off x="1063516" y="2299296"/>
            <a:ext cx="8098957" cy="2066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Identification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Look up where the identifier is declared.</a:t>
            </a:r>
          </a:p>
          <a:p>
            <a:pPr marL="742950" indent="-742950">
              <a:buAutoNum type="arabicPeriod"/>
            </a:pP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AutoNum type="arabicPeriod"/>
            </a:pP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AutoNum type="arabicPeriod"/>
            </a:pP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AutoNum type="arabicPeriod"/>
            </a:pPr>
            <a:r>
              <a:rPr lang="en-US" sz="3600" dirty="0">
                <a:ea typeface="MS Mincho" panose="02020609040205080304" pitchFamily="49" charset="-128"/>
              </a:rPr>
              <a:t>Store it in my Identifier AST’s field “</a:t>
            </a:r>
            <a:r>
              <a:rPr lang="en-US" sz="3600" dirty="0" err="1">
                <a:ea typeface="MS Mincho" panose="02020609040205080304" pitchFamily="49" charset="-128"/>
              </a:rPr>
              <a:t>decl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>
                <a:ea typeface="MS Mincho" panose="02020609040205080304" pitchFamily="49" charset="-128"/>
              </a:rPr>
              <a:t>Now I don’t need the </a:t>
            </a:r>
            <a:r>
              <a:rPr lang="en-US" sz="3600" dirty="0" err="1">
                <a:ea typeface="MS Mincho" panose="02020609040205080304" pitchFamily="49" charset="-128"/>
              </a:rPr>
              <a:t>IDTable</a:t>
            </a:r>
            <a:r>
              <a:rPr lang="en-US" sz="3600" dirty="0">
                <a:ea typeface="MS Mincho" panose="02020609040205080304" pitchFamily="49" charset="-128"/>
              </a:rPr>
              <a:t> / 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F50BDB-D28E-97E9-1DDE-F6342F3D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81" y="3261524"/>
            <a:ext cx="1961474" cy="733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0D976F-04A5-8845-3F13-E9F54733E160}"/>
              </a:ext>
            </a:extLst>
          </p:cNvPr>
          <p:cNvSpPr txBox="1"/>
          <p:nvPr/>
        </p:nvSpPr>
        <p:spPr>
          <a:xfrm>
            <a:off x="1063516" y="2419216"/>
            <a:ext cx="241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with: Identifier id</a:t>
            </a:r>
            <a:br>
              <a:rPr lang="en-US" sz="2400" b="1" dirty="0"/>
            </a:br>
            <a:r>
              <a:rPr lang="en-US" sz="2400" b="1" dirty="0" err="1"/>
              <a:t>id.spelling</a:t>
            </a:r>
            <a:r>
              <a:rPr lang="en-US" sz="2400" b="1" dirty="0"/>
              <a:t> = “x”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10D3B1-9FAE-AB14-6E90-FDE0CDA63D06}"/>
              </a:ext>
            </a:extLst>
          </p:cNvPr>
          <p:cNvSpPr/>
          <p:nvPr/>
        </p:nvSpPr>
        <p:spPr>
          <a:xfrm>
            <a:off x="4294910" y="2366979"/>
            <a:ext cx="1505527" cy="1931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Scoped</a:t>
            </a:r>
            <a:br>
              <a:rPr lang="en-US" sz="2800" dirty="0"/>
            </a:br>
            <a:r>
              <a:rPr lang="en-US" sz="2800" dirty="0"/>
              <a:t>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9D629-D8C1-D6F2-4354-6952C3E5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92" y="3359256"/>
            <a:ext cx="1872529" cy="7490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7E9A16-72AF-FF1D-E9E3-1CDF816D6FD9}"/>
              </a:ext>
            </a:extLst>
          </p:cNvPr>
          <p:cNvSpPr txBox="1"/>
          <p:nvPr/>
        </p:nvSpPr>
        <p:spPr>
          <a:xfrm>
            <a:off x="6251177" y="2650048"/>
            <a:ext cx="14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“x” maps to…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F52B05-5DA0-EBFB-17A9-AFEBF7D8AAB8}"/>
              </a:ext>
            </a:extLst>
          </p:cNvPr>
          <p:cNvCxnSpPr/>
          <p:nvPr/>
        </p:nvCxnSpPr>
        <p:spPr>
          <a:xfrm>
            <a:off x="3223492" y="3019380"/>
            <a:ext cx="107141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9CBD6-B4C8-8467-FAF7-C44AEB1C20DC}"/>
              </a:ext>
            </a:extLst>
          </p:cNvPr>
          <p:cNvCxnSpPr>
            <a:cxnSpLocks/>
          </p:cNvCxnSpPr>
          <p:nvPr/>
        </p:nvCxnSpPr>
        <p:spPr>
          <a:xfrm flipV="1">
            <a:off x="5800437" y="3019380"/>
            <a:ext cx="618836" cy="4096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2F0D8A-1757-0FBB-5E7B-50335425ABA5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7714206" y="2834714"/>
            <a:ext cx="19043" cy="43993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CF5872-57FB-D815-72A6-4100573F405B}"/>
              </a:ext>
            </a:extLst>
          </p:cNvPr>
          <p:cNvSpPr txBox="1"/>
          <p:nvPr/>
        </p:nvSpPr>
        <p:spPr>
          <a:xfrm>
            <a:off x="1385892" y="4822028"/>
            <a:ext cx="538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with: Identifier id</a:t>
            </a:r>
            <a:br>
              <a:rPr lang="en-US" sz="2400" b="1" dirty="0"/>
            </a:br>
            <a:r>
              <a:rPr lang="en-US" sz="2400" b="1" dirty="0" err="1"/>
              <a:t>id.decl</a:t>
            </a:r>
            <a:r>
              <a:rPr lang="en-US" sz="2400" b="1" dirty="0"/>
              <a:t> = </a:t>
            </a:r>
            <a:r>
              <a:rPr lang="en-US" sz="2400" b="1" dirty="0" err="1"/>
              <a:t>findDecl</a:t>
            </a:r>
            <a:r>
              <a:rPr lang="en-US" sz="2400" b="1" dirty="0"/>
              <a:t>(</a:t>
            </a:r>
            <a:r>
              <a:rPr lang="en-US" sz="2400" b="1" dirty="0" err="1"/>
              <a:t>id.spelling,currentCtx</a:t>
            </a:r>
            <a:r>
              <a:rPr lang="en-US" sz="2400" b="1" dirty="0"/>
              <a:t>);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DFF0DC-4D70-2A90-2DAB-4F51E136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20" y="4956115"/>
            <a:ext cx="1482072" cy="5541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43EC90-E40B-9361-62BD-36298242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083" y="4918112"/>
            <a:ext cx="1575428" cy="63017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48D4B1-4A76-670B-D400-2FFAD2FA4EF1}"/>
              </a:ext>
            </a:extLst>
          </p:cNvPr>
          <p:cNvCxnSpPr>
            <a:cxnSpLocks/>
          </p:cNvCxnSpPr>
          <p:nvPr/>
        </p:nvCxnSpPr>
        <p:spPr>
          <a:xfrm>
            <a:off x="7783803" y="5048470"/>
            <a:ext cx="1960561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2EEE196-B729-D628-B51C-720DDB545483}"/>
              </a:ext>
            </a:extLst>
          </p:cNvPr>
          <p:cNvSpPr/>
          <p:nvPr/>
        </p:nvSpPr>
        <p:spPr>
          <a:xfrm>
            <a:off x="6982692" y="4822028"/>
            <a:ext cx="731514" cy="803289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26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,[</a:t>
            </a:r>
            <a:r>
              <a:rPr lang="en-US" dirty="0" err="1"/>
              <a:t>rsi+rcx</a:t>
            </a:r>
            <a:r>
              <a:rPr lang="en-US" dirty="0"/>
              <a:t>*4+0x520]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we try: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48</a:t>
            </a:r>
            <a:r>
              <a:rPr lang="en-US" sz="3600" dirty="0">
                <a:ea typeface="MS Mincho" panose="02020609040205080304" pitchFamily="49" charset="-128"/>
              </a:rPr>
              <a:t> 89 </a:t>
            </a:r>
            <a:r>
              <a:rPr lang="en-US" sz="3600" b="1" dirty="0">
                <a:solidFill>
                  <a:srgbClr val="7030A0"/>
                </a:solidFill>
                <a:ea typeface="MS Mincho" panose="02020609040205080304" pitchFamily="49" charset="-128"/>
              </a:rPr>
              <a:t>8E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ea typeface="MS Mincho" panose="02020609040205080304" pitchFamily="49" charset="-128"/>
              </a:rPr>
              <a:t>94</a:t>
            </a:r>
            <a:r>
              <a:rPr lang="en-US" sz="3600" dirty="0"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MS Mincho" panose="02020609040205080304" pitchFamily="49" charset="-128"/>
              </a:rPr>
              <a:t>20 05 00 00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output we get is: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mov [rsi+0x52094],</a:t>
            </a:r>
            <a:r>
              <a:rPr lang="en-US" sz="3600" dirty="0" err="1">
                <a:ea typeface="MS Mincho" panose="02020609040205080304" pitchFamily="49" charset="-128"/>
              </a:rPr>
              <a:t>rcx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Uh oh…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4563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Register “RM” vs Register “R”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RM</a:t>
            </a:r>
            <a:r>
              <a:rPr lang="en-US" sz="3600" dirty="0">
                <a:ea typeface="MS Mincho" panose="02020609040205080304" pitchFamily="49" charset="-128"/>
              </a:rPr>
              <a:t>” – registers and memory operations can happen when your operand is “RM”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“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R</a:t>
            </a:r>
            <a:r>
              <a:rPr lang="en-US" sz="3600" dirty="0">
                <a:ea typeface="MS Mincho" panose="02020609040205080304" pitchFamily="49" charset="-128"/>
              </a:rPr>
              <a:t>” – only registers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opcode 0x89 is: </a:t>
            </a:r>
            <a:r>
              <a:rPr lang="en-US" sz="54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5400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rm</a:t>
            </a:r>
            <a:r>
              <a:rPr lang="en-US" sz="54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,</a:t>
            </a:r>
            <a:r>
              <a:rPr lang="en-US" sz="5400" b="1" dirty="0" err="1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</a:t>
            </a:r>
            <a:endParaRPr lang="en-US" sz="5400" b="1" dirty="0">
              <a:solidFill>
                <a:srgbClr val="0070C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 opcode 0x8B is: </a:t>
            </a:r>
            <a:r>
              <a:rPr lang="en-US" sz="54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5400" b="1" dirty="0" err="1">
                <a:solidFill>
                  <a:srgbClr val="0070C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</a:t>
            </a:r>
            <a:r>
              <a:rPr lang="en-US" sz="54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,</a:t>
            </a:r>
            <a:r>
              <a:rPr lang="en-US" sz="5400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rm</a:t>
            </a:r>
            <a:endParaRPr lang="en-US" sz="5400" b="1" dirty="0">
              <a:solidFill>
                <a:srgbClr val="C0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11340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order of operands is determined by the opcode!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The type of operands is determined by the opcode!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we look at ADD: </a:t>
            </a:r>
            <a:r>
              <a:rPr lang="en-US" sz="3200" dirty="0">
                <a:ea typeface="MS Mincho" panose="02020609040205080304" pitchFamily="49" charset="-128"/>
                <a:hlinkClick r:id="rId2"/>
              </a:rPr>
              <a:t>https://www.felixcloutier.com/x86/add</a:t>
            </a:r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There are r/m8: AL, CL, DL, BL, AH, CH, DH, BH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There are r/m32: EAX, ECX, EDX, EBX, ESP, EBP, ESI, EDI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There are r/m64: [prefix needed] RAX, RCX, RDX,…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354751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Second Look: </a:t>
            </a:r>
            <a:r>
              <a:rPr lang="en-US" sz="5400" dirty="0"/>
              <a:t>[</a:t>
            </a:r>
            <a:r>
              <a:rPr lang="en-US" sz="5400" dirty="0" err="1"/>
              <a:t>regB+regX</a:t>
            </a:r>
            <a:r>
              <a:rPr lang="en-US" sz="5400" dirty="0"/>
              <a:t>*8+520],</a:t>
            </a:r>
            <a:r>
              <a:rPr lang="en-US" sz="5400" dirty="0" err="1"/>
              <a:t>regW</a:t>
            </a:r>
            <a:endParaRPr lang="en-US" sz="5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54847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operand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293540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Second Look: [</a:t>
            </a:r>
            <a:r>
              <a:rPr lang="en-US" sz="5400" dirty="0" err="1"/>
              <a:t>rax+rcx</a:t>
            </a:r>
            <a:r>
              <a:rPr lang="en-US" sz="5400" dirty="0"/>
              <a:t>*8+520],</a:t>
            </a:r>
            <a:r>
              <a:rPr lang="en-US" sz="5400" b="1" dirty="0" err="1">
                <a:solidFill>
                  <a:srgbClr val="C00000"/>
                </a:solidFill>
              </a:rPr>
              <a:t>rdx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49902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operand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013300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Second Look: [</a:t>
            </a:r>
            <a:r>
              <a:rPr lang="en-US" sz="5400" dirty="0" err="1"/>
              <a:t>rax+rcx</a:t>
            </a:r>
            <a:r>
              <a:rPr lang="en-US" sz="5400" dirty="0"/>
              <a:t>*8+520],</a:t>
            </a:r>
            <a:r>
              <a:rPr lang="en-US" sz="5400" b="1" dirty="0">
                <a:solidFill>
                  <a:srgbClr val="C00000"/>
                </a:solidFill>
              </a:rPr>
              <a:t>r10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91134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operand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372524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Second Look: [</a:t>
            </a:r>
            <a:r>
              <a:rPr lang="en-US" sz="5400" b="1" dirty="0">
                <a:solidFill>
                  <a:srgbClr val="C00000"/>
                </a:solidFill>
              </a:rPr>
              <a:t>r11</a:t>
            </a:r>
            <a:r>
              <a:rPr lang="en-US" sz="5400" dirty="0"/>
              <a:t>+rcx*8+520],</a:t>
            </a:r>
            <a:r>
              <a:rPr lang="en-US" sz="5400" b="1" dirty="0">
                <a:solidFill>
                  <a:srgbClr val="C00000"/>
                </a:solidFill>
              </a:rPr>
              <a:t>r10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19325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new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16157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Second Look: [rax+</a:t>
            </a:r>
            <a:r>
              <a:rPr lang="en-US" sz="5400" b="1" dirty="0">
                <a:solidFill>
                  <a:srgbClr val="C00000"/>
                </a:solidFill>
              </a:rPr>
              <a:t>r8</a:t>
            </a:r>
            <a:r>
              <a:rPr lang="en-US" sz="5400" dirty="0"/>
              <a:t>*8+520],</a:t>
            </a:r>
            <a:r>
              <a:rPr lang="en-US" sz="5400" dirty="0" err="1"/>
              <a:t>edx</a:t>
            </a:r>
            <a:endParaRPr lang="en-US" sz="5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94C4F8F-F627-2D4D-B9B9-747A36826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891794"/>
              </p:ext>
            </p:extLst>
          </p:nvPr>
        </p:nvGraphicFramePr>
        <p:xfrm>
          <a:off x="838200" y="1825624"/>
          <a:ext cx="10515600" cy="41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226147410"/>
                    </a:ext>
                  </a:extLst>
                </a:gridCol>
                <a:gridCol w="8333509">
                  <a:extLst>
                    <a:ext uri="{9D8B030D-6E8A-4147-A177-3AD203B41FA5}">
                      <a16:colId xmlns:a16="http://schemas.microsoft.com/office/drawing/2014/main" val="1776950098"/>
                    </a:ext>
                  </a:extLst>
                </a:gridCol>
              </a:tblGrid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887571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displacement register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6164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X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index register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21417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Use new registers for “r” (</a:t>
                      </a:r>
                      <a:r>
                        <a:rPr lang="en-US" sz="2800" dirty="0" err="1"/>
                        <a:t>regW</a:t>
                      </a:r>
                      <a:r>
                        <a:rPr lang="en-US" sz="2800" dirty="0"/>
                        <a:t> above)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417482"/>
                  </a:ext>
                </a:extLst>
              </a:tr>
              <a:tr h="8356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Extend operand (</a:t>
                      </a:r>
                      <a:r>
                        <a:rPr lang="en-US" sz="2800" dirty="0" err="1"/>
                        <a:t>imm</a:t>
                      </a:r>
                      <a:r>
                        <a:rPr lang="en-US" sz="2800" dirty="0"/>
                        <a:t>, or register “r”) to 64-bit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81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935729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Registers are encoded with one register being 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rm</a:t>
            </a:r>
            <a:r>
              <a:rPr lang="en-US" sz="3600" dirty="0">
                <a:ea typeface="MS Mincho" panose="02020609040205080304" pitchFamily="49" charset="-128"/>
              </a:rPr>
              <a:t>” that allows displacement and indexing a memory read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Another register can be 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</a:t>
            </a:r>
            <a:r>
              <a:rPr lang="en-US" sz="3600" dirty="0">
                <a:ea typeface="MS Mincho" panose="02020609040205080304" pitchFamily="49" charset="-128"/>
              </a:rPr>
              <a:t>” which is always a plain register that resolves to some value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Some trickier operations coming up: “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push X</a:t>
            </a:r>
            <a:r>
              <a:rPr lang="en-US" sz="3600" dirty="0">
                <a:ea typeface="MS Mincho" panose="02020609040205080304" pitchFamily="49" charset="-128"/>
              </a:rPr>
              <a:t>” only takes one operand, so which is it? RM? 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251012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Opcodes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6205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All references, except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ThisRef</a:t>
            </a:r>
            <a:r>
              <a:rPr lang="en-US" sz="3600" dirty="0">
                <a:ea typeface="MS Mincho" panose="02020609040205080304" pitchFamily="49" charset="-128"/>
              </a:rPr>
              <a:t>, contain an identifier.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This means if every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Identifier</a:t>
            </a:r>
            <a:r>
              <a:rPr lang="en-US" sz="3600" dirty="0">
                <a:ea typeface="MS Mincho" panose="02020609040205080304" pitchFamily="49" charset="-128"/>
              </a:rPr>
              <a:t> maps to a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Declaration…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If you take special care for “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ThisRef</a:t>
            </a:r>
            <a:r>
              <a:rPr lang="en-US" sz="3600" dirty="0">
                <a:ea typeface="MS Mincho" panose="02020609040205080304" pitchFamily="49" charset="-128"/>
              </a:rPr>
              <a:t>,” then all references also map to an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Identifier</a:t>
            </a:r>
            <a:r>
              <a:rPr lang="en-US" sz="3600" dirty="0">
                <a:ea typeface="MS Mincho" panose="02020609040205080304" pitchFamily="49" charset="-128"/>
              </a:rPr>
              <a:t>, which maps to a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Declaration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306870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Just like in MIPS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Recall: </a:t>
            </a:r>
            <a:r>
              <a:rPr lang="en-US" sz="1800" dirty="0">
                <a:ea typeface="MS Mincho" panose="02020609040205080304" pitchFamily="49" charset="-128"/>
                <a:hlinkClick r:id="rId2"/>
              </a:rPr>
              <a:t>https://www.cs.unc.edu/~montek/teaching/Comp541-Fall23/Lab8/MIPS_Green_Sheet.pdf</a:t>
            </a:r>
            <a:endParaRPr lang="en-US" sz="18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 MIPS: ADD, JMP, NOR, OR, SLT, SHR, SHL…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All used opcode 0x00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x86 does something similar.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Open: </a:t>
            </a:r>
            <a:r>
              <a:rPr lang="en-US" sz="3600" dirty="0">
                <a:ea typeface="MS Mincho" panose="02020609040205080304" pitchFamily="49" charset="-128"/>
                <a:hlinkClick r:id="rId3"/>
              </a:rPr>
              <a:t>http://ref.x86asm.net/coder64.html#x81</a:t>
            </a:r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811925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Immediate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ADD, OR, ADC, SBB, AND, SUB, XOR, CMP all use 0x81: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instruction r/m64, </a:t>
            </a:r>
            <a:r>
              <a:rPr lang="en-US" sz="3200" b="1" dirty="0">
                <a:solidFill>
                  <a:srgbClr val="0070C0"/>
                </a:solidFill>
                <a:ea typeface="MS Mincho" panose="02020609040205080304" pitchFamily="49" charset="-128"/>
              </a:rPr>
              <a:t>imm32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Similarly, 0x83 is: r/m64,</a:t>
            </a:r>
            <a:r>
              <a:rPr lang="en-US" sz="3600" b="1" dirty="0">
                <a:solidFill>
                  <a:srgbClr val="0070C0"/>
                </a:solidFill>
                <a:ea typeface="MS Mincho" panose="02020609040205080304" pitchFamily="49" charset="-128"/>
              </a:rPr>
              <a:t>imm8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14161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Immediate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you see: 0x81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/0</a:t>
            </a:r>
            <a:r>
              <a:rPr lang="en-US" sz="3600" dirty="0">
                <a:ea typeface="MS Mincho" panose="02020609040205080304" pitchFamily="49" charset="-128"/>
              </a:rPr>
              <a:t>, 0x81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/1</a:t>
            </a:r>
            <a:r>
              <a:rPr lang="en-US" sz="3600" dirty="0">
                <a:ea typeface="MS Mincho" panose="02020609040205080304" pitchFamily="49" charset="-128"/>
              </a:rPr>
              <a:t>, 0x81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/2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etc</a:t>
            </a:r>
            <a:r>
              <a:rPr lang="en-US" sz="3600" dirty="0">
                <a:ea typeface="MS Mincho" panose="02020609040205080304" pitchFamily="49" charset="-128"/>
              </a:rPr>
              <a:t>…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It means your “r/m” field is your </a:t>
            </a:r>
            <a:r>
              <a:rPr lang="en-US" sz="3600" dirty="0" err="1">
                <a:ea typeface="MS Mincho" panose="02020609040205080304" pitchFamily="49" charset="-128"/>
              </a:rPr>
              <a:t>desination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It means use register index “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</a:t>
            </a:r>
            <a:r>
              <a:rPr lang="en-US" sz="3600" dirty="0">
                <a:ea typeface="MS Mincho" panose="02020609040205080304" pitchFamily="49" charset="-128"/>
              </a:rPr>
              <a:t>” of 0 for /0, 1 for /1,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573525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Immediate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If you see: 0x81 /0, 0x81 /1, 0x81 /2,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etc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…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It means your “r/m” field is your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desination</a:t>
            </a:r>
            <a:endParaRPr lang="en-US" sz="3600" dirty="0">
              <a:solidFill>
                <a:schemeClr val="bg2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ea typeface="MS Mincho" panose="02020609040205080304" pitchFamily="49" charset="-128"/>
              </a:rPr>
              <a:t>It means use register index “r” of 0 for /0, 1 for /1, …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Example: SUB is 0x81 /5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This means that if my register “r” is index 5 (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RBP</a:t>
            </a:r>
            <a:r>
              <a:rPr lang="en-US" sz="3600" dirty="0">
                <a:ea typeface="MS Mincho" panose="02020609040205080304" pitchFamily="49" charset="-128"/>
              </a:rPr>
              <a:t>),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	that means the operation is “subtract immediate”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47580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45293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326240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RegisterRM</a:t>
            </a:r>
            <a:r>
              <a:rPr lang="en-US" sz="3600" dirty="0">
                <a:ea typeface="MS Mincho" panose="02020609040205080304" pitchFamily="49" charset="-128"/>
              </a:rPr>
              <a:t>: R10 (index 2, REX.B=1)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173902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RegisterRM</a:t>
            </a:r>
            <a:r>
              <a:rPr lang="en-US" sz="3600" dirty="0">
                <a:ea typeface="MS Mincho" panose="02020609040205080304" pitchFamily="49" charset="-128"/>
              </a:rPr>
              <a:t>: R10 (index 2, REX.B=1)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Encode: 0x49 (REX W+B)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7157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RegisterRM</a:t>
            </a:r>
            <a:r>
              <a:rPr lang="en-US" sz="3600" dirty="0">
                <a:ea typeface="MS Mincho" panose="02020609040205080304" pitchFamily="49" charset="-128"/>
              </a:rPr>
              <a:t>: R10 (index 2, REX.B=1)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Encode: 0x49 (REX W+B)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Opcode: 0x81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70356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RegisterRM</a:t>
            </a:r>
            <a:r>
              <a:rPr lang="en-US" sz="3600" dirty="0">
                <a:ea typeface="MS Mincho" panose="02020609040205080304" pitchFamily="49" charset="-128"/>
              </a:rPr>
              <a:t>: R10 (index 2, REX.B=1)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Encode: 0x49 (REX W+B)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Opcode: 0x81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Registers: 0xEA (rm= R10, r=RBP)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8671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QualRef</a:t>
            </a:r>
            <a:r>
              <a:rPr lang="en-US" dirty="0"/>
              <a:t> Quick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Lec09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246523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sub r10,0x520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Opcode: 0x81 (4 byte immediate)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</a:t>
            </a:r>
            <a:r>
              <a:rPr lang="en-US" sz="3600" dirty="0">
                <a:ea typeface="MS Mincho" panose="02020609040205080304" pitchFamily="49" charset="-128"/>
              </a:rPr>
              <a:t>: RBP (5)</a:t>
            </a:r>
          </a:p>
          <a:p>
            <a:r>
              <a:rPr lang="en-US" sz="3600" dirty="0" err="1">
                <a:ea typeface="MS Mincho" panose="02020609040205080304" pitchFamily="49" charset="-128"/>
              </a:rPr>
              <a:t>RegisterRM</a:t>
            </a:r>
            <a:r>
              <a:rPr lang="en-US" sz="3600" dirty="0">
                <a:ea typeface="MS Mincho" panose="02020609040205080304" pitchFamily="49" charset="-128"/>
              </a:rPr>
              <a:t>: R10 (index 2, REX.B=1)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Encode: 0x49 (REX W+B)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Opcode: 0x81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Registers: 0xEA (rm= R10, r=RBP)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Immediate: 0x0520 (20 05 00 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498378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Result of: sub r10,0x0520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7200" dirty="0">
                <a:ea typeface="MS Mincho" panose="02020609040205080304" pitchFamily="49" charset="-128"/>
              </a:rPr>
              <a:t>49 81 EA 20 05 00 00</a:t>
            </a: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658895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What’s Left: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did some simple instruction encoding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Coming up: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Encoding more difficult instructions (and patching)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System calls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Organizing the visitor model, stack framing, and “where is my variable in memory?”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Setting up the 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249868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be doing position-independent code (like a shared object)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do not have to do this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So long as your compiler outputs a binary that I can run like “./</a:t>
            </a:r>
            <a:r>
              <a:rPr lang="en-US" sz="3600" dirty="0" err="1">
                <a:ea typeface="MS Mincho" panose="02020609040205080304" pitchFamily="49" charset="-128"/>
              </a:rPr>
              <a:t>a.out</a:t>
            </a:r>
            <a:r>
              <a:rPr lang="en-US" sz="3600" dirty="0">
                <a:ea typeface="MS Mincho" panose="02020609040205080304" pitchFamily="49" charset="-128"/>
              </a:rPr>
              <a:t>” then that is what matters.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(And of course, output must be correct)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423363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be doing position-independent code (like a shared object)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You do not have to do this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So long as your compiler outputs a binary that I can run like “./</a:t>
            </a:r>
            <a:r>
              <a:rPr lang="en-US" sz="3600" dirty="0" err="1">
                <a:ea typeface="MS Mincho" panose="02020609040205080304" pitchFamily="49" charset="-128"/>
              </a:rPr>
              <a:t>a.out</a:t>
            </a:r>
            <a:r>
              <a:rPr lang="en-US" sz="3600" dirty="0">
                <a:ea typeface="MS Mincho" panose="02020609040205080304" pitchFamily="49" charset="-128"/>
              </a:rPr>
              <a:t>” then that is what matters.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(And of course, output must be correct)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41849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PA3 Due Tomorrow!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Have a </a:t>
            </a:r>
            <a:r>
              <a:rPr lang="en-US" sz="3600">
                <a:ea typeface="MS Mincho" panose="02020609040205080304" pitchFamily="49" charset="-128"/>
              </a:rPr>
              <a:t>great weekend!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650896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4319</TotalTime>
  <Words>4723</Words>
  <Application>Microsoft Office PowerPoint</Application>
  <PresentationFormat>Widescreen</PresentationFormat>
  <Paragraphs>768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MS Mincho</vt:lpstr>
      <vt:lpstr>Arial</vt:lpstr>
      <vt:lpstr>Calibri</vt:lpstr>
      <vt:lpstr>Calibri Light</vt:lpstr>
      <vt:lpstr>Office Theme</vt:lpstr>
      <vt:lpstr>COMP 520 - Compilers</vt:lpstr>
      <vt:lpstr>PA3 Reminder</vt:lpstr>
      <vt:lpstr>Recall</vt:lpstr>
      <vt:lpstr>Quick Review of PA3</vt:lpstr>
      <vt:lpstr>Identification</vt:lpstr>
      <vt:lpstr>Identification</vt:lpstr>
      <vt:lpstr>Identification Goal</vt:lpstr>
      <vt:lpstr>Identification</vt:lpstr>
      <vt:lpstr>QualRef Quick Review</vt:lpstr>
      <vt:lpstr>QualRef Definition</vt:lpstr>
      <vt:lpstr>In this example..</vt:lpstr>
      <vt:lpstr>Consider: a.b.c.x</vt:lpstr>
      <vt:lpstr>Consider: a.b.c.x</vt:lpstr>
      <vt:lpstr>Consider: a.b.c.x</vt:lpstr>
      <vt:lpstr>Consider: a.b.c.x</vt:lpstr>
      <vt:lpstr>Consider: a.b.c.x</vt:lpstr>
      <vt:lpstr>Consider: a.b.c.x</vt:lpstr>
      <vt:lpstr>Consider: a.b.c.x</vt:lpstr>
      <vt:lpstr>Consider: a.b.c.x</vt:lpstr>
      <vt:lpstr>Consider: a.b.c.x</vt:lpstr>
      <vt:lpstr>Special Considerations</vt:lpstr>
      <vt:lpstr>Type-Checking</vt:lpstr>
      <vt:lpstr>Type-Checking (2)</vt:lpstr>
      <vt:lpstr>PA4 – Code Generation</vt:lpstr>
      <vt:lpstr>About a month to do PA4</vt:lpstr>
      <vt:lpstr>Dealing with Decision Paralysis</vt:lpstr>
      <vt:lpstr>Dealing with Decision Paralysis</vt:lpstr>
      <vt:lpstr>Optimization</vt:lpstr>
      <vt:lpstr>Optimization</vt:lpstr>
      <vt:lpstr>Useful Resources</vt:lpstr>
      <vt:lpstr>Testing Ability</vt:lpstr>
      <vt:lpstr>readelf / objdump</vt:lpstr>
      <vt:lpstr>Let’s get started on x86_64</vt:lpstr>
      <vt:lpstr>Target Architecture: x86_64</vt:lpstr>
      <vt:lpstr>Suggested order</vt:lpstr>
      <vt:lpstr>Code generation in RISC</vt:lpstr>
      <vt:lpstr>Code generation in RISC</vt:lpstr>
      <vt:lpstr>PowerPoint Presentation</vt:lpstr>
      <vt:lpstr>RISC and CISC can’t be that different??</vt:lpstr>
      <vt:lpstr>Our target architecture is CISC</vt:lpstr>
      <vt:lpstr>In-class Exercise, Let’s encode!</vt:lpstr>
      <vt:lpstr>mov rcx,rdx</vt:lpstr>
      <vt:lpstr>mov rcx,rdx</vt:lpstr>
      <vt:lpstr>How do we read this?</vt:lpstr>
      <vt:lpstr>How do we read this? (mov rcx,rdx)</vt:lpstr>
      <vt:lpstr>How do we read this? (mov rcx,rdx)</vt:lpstr>
      <vt:lpstr>How do we read this? (mov rcx,rdx)</vt:lpstr>
      <vt:lpstr>mov rcx,rdx</vt:lpstr>
      <vt:lpstr>Was the result: mov rcx,rdx?</vt:lpstr>
      <vt:lpstr>Output was…</vt:lpstr>
      <vt:lpstr>We were very close</vt:lpstr>
      <vt:lpstr>Recall: New 64-bit registers</vt:lpstr>
      <vt:lpstr>REX Prefix: [regB+regX*8+520],regW</vt:lpstr>
      <vt:lpstr>Thus, prefix bytes control registers</vt:lpstr>
      <vt:lpstr>Try again!</vt:lpstr>
      <vt:lpstr>What about the rest of that table?</vt:lpstr>
      <vt:lpstr>Encoding: mov [rsi+rcx*4+0x520],rdx</vt:lpstr>
      <vt:lpstr>Encoding: mov [rsi+rcx*4+0x520],rdx</vt:lpstr>
      <vt:lpstr>Encoding: mov [rsi+rcx*4+0x520],rdx</vt:lpstr>
      <vt:lpstr>Encoding: mov [rsi+rcx*4+0x520],rdx</vt:lpstr>
      <vt:lpstr>New table: SIB</vt:lpstr>
      <vt:lpstr>New table: SIB: [rsi+rcx*4+0x520],rdx</vt:lpstr>
      <vt:lpstr>[rsi+rcx*4+0x520],rdx                        </vt:lpstr>
      <vt:lpstr>[rsi+rcx*4+0x520],rdx                        </vt:lpstr>
      <vt:lpstr>mov [rsi+rcx*4+0x520],rdx</vt:lpstr>
      <vt:lpstr>mov [rsi+rcx*4+0x520],rdx</vt:lpstr>
      <vt:lpstr>mov [rsi+rcx*4+0x520],rdx</vt:lpstr>
      <vt:lpstr>What about: mov rdx,[rsi+rcx*4+0x520]</vt:lpstr>
      <vt:lpstr>What about: mov rdx,[rsi+rcx*4+0x520]</vt:lpstr>
      <vt:lpstr>mov rdx,[rsi+rcx*4+0x520]</vt:lpstr>
      <vt:lpstr>Register “RM” vs Register “R”</vt:lpstr>
      <vt:lpstr>PowerPoint Presentation</vt:lpstr>
      <vt:lpstr>Second Look: [regB+regX*8+520],regW</vt:lpstr>
      <vt:lpstr>Second Look: [rax+rcx*8+520],rdx</vt:lpstr>
      <vt:lpstr>Second Look: [rax+rcx*8+520],r10</vt:lpstr>
      <vt:lpstr>Second Look: [r11+rcx*8+520],r10</vt:lpstr>
      <vt:lpstr>Second Look: [rax+r8*8+520],edx</vt:lpstr>
      <vt:lpstr>Overview</vt:lpstr>
      <vt:lpstr>Shared Opcodes</vt:lpstr>
      <vt:lpstr>Just like in MIPS</vt:lpstr>
      <vt:lpstr>Immediate Operands</vt:lpstr>
      <vt:lpstr>Immediate Operands</vt:lpstr>
      <vt:lpstr>Immediate Operands</vt:lpstr>
      <vt:lpstr>sub r10,0x520</vt:lpstr>
      <vt:lpstr>sub r10,0x520</vt:lpstr>
      <vt:lpstr>sub r10,0x520</vt:lpstr>
      <vt:lpstr>sub r10,0x520</vt:lpstr>
      <vt:lpstr>sub r10,0x520</vt:lpstr>
      <vt:lpstr>sub r10,0x520</vt:lpstr>
      <vt:lpstr>sub r10,0x520</vt:lpstr>
      <vt:lpstr>Result of: sub r10,0x0520</vt:lpstr>
      <vt:lpstr>What’s Left:</vt:lpstr>
      <vt:lpstr>Final notes</vt:lpstr>
      <vt:lpstr>Final notes (2)</vt:lpstr>
      <vt:lpstr>PA3 Due Tomorrow!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2024-03-21T19:15:36Z</dcterms:modified>
</cp:coreProperties>
</file>